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68" r:id="rId5"/>
    <p:sldId id="311" r:id="rId6"/>
    <p:sldId id="312" r:id="rId7"/>
    <p:sldId id="265" r:id="rId8"/>
    <p:sldId id="277" r:id="rId9"/>
    <p:sldId id="306" r:id="rId10"/>
    <p:sldId id="289" r:id="rId11"/>
    <p:sldId id="278" r:id="rId12"/>
    <p:sldId id="307" r:id="rId13"/>
    <p:sldId id="314" r:id="rId14"/>
    <p:sldId id="316" r:id="rId15"/>
    <p:sldId id="315" r:id="rId16"/>
    <p:sldId id="317" r:id="rId17"/>
    <p:sldId id="313" r:id="rId18"/>
    <p:sldId id="308" r:id="rId19"/>
    <p:sldId id="309" r:id="rId20"/>
    <p:sldId id="285" r:id="rId21"/>
    <p:sldId id="295" r:id="rId22"/>
    <p:sldId id="310" r:id="rId23"/>
    <p:sldId id="27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Aguilera" initials="EA" lastIdx="7" clrIdx="0">
    <p:extLst>
      <p:ext uri="{19B8F6BF-5375-455C-9EA6-DF929625EA0E}">
        <p15:presenceInfo xmlns:p15="http://schemas.microsoft.com/office/powerpoint/2012/main" userId="29754b95c5928e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41293" autoAdjust="0"/>
  </p:normalViewPr>
  <p:slideViewPr>
    <p:cSldViewPr snapToGrid="0">
      <p:cViewPr varScale="1">
        <p:scale>
          <a:sx n="30" d="100"/>
          <a:sy n="30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D25EE-50E5-4A47-9532-5E6819C1B85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68A8699-D48E-4207-8B62-2D9A964E4E83}">
      <dgm:prSet phldrT="[Texto]" custT="1"/>
      <dgm:spPr/>
      <dgm:t>
        <a:bodyPr/>
        <a:lstStyle/>
        <a:p>
          <a:r>
            <a:rPr lang="es-ES" sz="4800" dirty="0" smtClean="0"/>
            <a:t>Abstract</a:t>
          </a:r>
        </a:p>
      </dgm:t>
    </dgm:pt>
    <dgm:pt modelId="{EEC9F119-3A7A-45DD-9A24-B87A65522A34}" type="parTrans" cxnId="{5BA29877-C299-4947-B232-32E76730FA23}">
      <dgm:prSet/>
      <dgm:spPr/>
      <dgm:t>
        <a:bodyPr/>
        <a:lstStyle/>
        <a:p>
          <a:endParaRPr lang="es-ES"/>
        </a:p>
      </dgm:t>
    </dgm:pt>
    <dgm:pt modelId="{62B726DD-2112-4EB7-9F32-56E3B2E9E8C5}" type="sibTrans" cxnId="{5BA29877-C299-4947-B232-32E76730FA23}">
      <dgm:prSet/>
      <dgm:spPr/>
      <dgm:t>
        <a:bodyPr/>
        <a:lstStyle/>
        <a:p>
          <a:endParaRPr lang="es-ES"/>
        </a:p>
      </dgm:t>
    </dgm:pt>
    <dgm:pt modelId="{48F1CC13-E08C-4386-BCDA-201B4CCCBC13}">
      <dgm:prSet phldrT="[Texto]" custT="1"/>
      <dgm:spPr/>
      <dgm:t>
        <a:bodyPr/>
        <a:lstStyle/>
        <a:p>
          <a:r>
            <a:rPr lang="es-ES" sz="4800" dirty="0" smtClean="0"/>
            <a:t>Methods</a:t>
          </a:r>
          <a:endParaRPr lang="es-ES" sz="4800" dirty="0"/>
        </a:p>
      </dgm:t>
    </dgm:pt>
    <dgm:pt modelId="{068DF6ED-671E-4650-AC4D-04D8263A34A1}" type="sibTrans" cxnId="{42B610A3-1C39-46B1-BF3F-E728D9BF6558}">
      <dgm:prSet/>
      <dgm:spPr/>
      <dgm:t>
        <a:bodyPr/>
        <a:lstStyle/>
        <a:p>
          <a:endParaRPr lang="es-ES"/>
        </a:p>
      </dgm:t>
    </dgm:pt>
    <dgm:pt modelId="{BB4FB1C9-9EFA-4154-B523-335E6B43D581}" type="parTrans" cxnId="{42B610A3-1C39-46B1-BF3F-E728D9BF6558}">
      <dgm:prSet/>
      <dgm:spPr/>
      <dgm:t>
        <a:bodyPr/>
        <a:lstStyle/>
        <a:p>
          <a:endParaRPr lang="es-ES"/>
        </a:p>
      </dgm:t>
    </dgm:pt>
    <dgm:pt modelId="{D70C5EB3-FA1F-44E4-96FE-415437FEFEE0}">
      <dgm:prSet custT="1"/>
      <dgm:spPr/>
      <dgm:t>
        <a:bodyPr/>
        <a:lstStyle/>
        <a:p>
          <a:r>
            <a:rPr lang="es-ES" sz="4800" dirty="0" smtClean="0"/>
            <a:t>Hypothesis</a:t>
          </a:r>
          <a:endParaRPr lang="es-ES" sz="6000" dirty="0"/>
        </a:p>
      </dgm:t>
    </dgm:pt>
    <dgm:pt modelId="{D264EBB1-BCE3-4472-97CD-25461BE07B42}" type="parTrans" cxnId="{AD761DE9-C878-486F-87BD-470CD4BB6B39}">
      <dgm:prSet/>
      <dgm:spPr/>
      <dgm:t>
        <a:bodyPr/>
        <a:lstStyle/>
        <a:p>
          <a:endParaRPr lang="es-ES"/>
        </a:p>
      </dgm:t>
    </dgm:pt>
    <dgm:pt modelId="{F8DE4827-4F2E-4164-8E84-A77F9427D7C2}" type="sibTrans" cxnId="{AD761DE9-C878-486F-87BD-470CD4BB6B39}">
      <dgm:prSet/>
      <dgm:spPr/>
      <dgm:t>
        <a:bodyPr/>
        <a:lstStyle/>
        <a:p>
          <a:endParaRPr lang="es-ES"/>
        </a:p>
      </dgm:t>
    </dgm:pt>
    <dgm:pt modelId="{4C2D0E20-BCE4-47D8-9AE1-996378225101}">
      <dgm:prSet custT="1"/>
      <dgm:spPr/>
      <dgm:t>
        <a:bodyPr/>
        <a:lstStyle/>
        <a:p>
          <a:r>
            <a:rPr lang="es-ES" sz="2400" dirty="0" smtClean="0"/>
            <a:t>In spite of the heheo being a </a:t>
          </a:r>
          <a:r>
            <a:rPr lang="en-GB" sz="2400" noProof="0" dirty="0" smtClean="0"/>
            <a:t>stigmatized</a:t>
          </a:r>
          <a:r>
            <a:rPr lang="es-ES" sz="2400" dirty="0" smtClean="0"/>
            <a:t> </a:t>
          </a:r>
          <a:r>
            <a:rPr lang="es-ES" sz="2400" dirty="0" smtClean="0"/>
            <a:t>feature, the language </a:t>
          </a:r>
          <a:r>
            <a:rPr lang="en-GB" sz="2400" noProof="0" dirty="0" smtClean="0"/>
            <a:t>attitude</a:t>
          </a:r>
          <a:r>
            <a:rPr lang="es-ES" sz="2400" dirty="0" smtClean="0"/>
            <a:t> of the user of heheo is not so negative</a:t>
          </a:r>
          <a:endParaRPr lang="es-ES" sz="3200" dirty="0"/>
        </a:p>
      </dgm:t>
    </dgm:pt>
    <dgm:pt modelId="{9750065E-EF9A-4766-AF28-8F50081EDCC3}" type="parTrans" cxnId="{7CD97ACA-84B8-4A44-A969-0C3D3AE9E522}">
      <dgm:prSet/>
      <dgm:spPr/>
      <dgm:t>
        <a:bodyPr/>
        <a:lstStyle/>
        <a:p>
          <a:endParaRPr lang="es-ES"/>
        </a:p>
      </dgm:t>
    </dgm:pt>
    <dgm:pt modelId="{0407D0CD-50FF-4C3A-901C-15AF0834D6D0}" type="sibTrans" cxnId="{7CD97ACA-84B8-4A44-A969-0C3D3AE9E522}">
      <dgm:prSet/>
      <dgm:spPr/>
      <dgm:t>
        <a:bodyPr/>
        <a:lstStyle/>
        <a:p>
          <a:endParaRPr lang="es-ES"/>
        </a:p>
      </dgm:t>
    </dgm:pt>
    <dgm:pt modelId="{CEAA899A-E7A3-4362-A13B-027CE054537C}">
      <dgm:prSet custT="1"/>
      <dgm:spPr/>
      <dgm:t>
        <a:bodyPr/>
        <a:lstStyle/>
        <a:p>
          <a:r>
            <a:rPr lang="es-ES" sz="2400" dirty="0" smtClean="0"/>
            <a:t>Synchronic sociolinguistics</a:t>
          </a:r>
          <a:endParaRPr lang="es-ES" sz="2400" dirty="0"/>
        </a:p>
      </dgm:t>
    </dgm:pt>
    <dgm:pt modelId="{11E3C9C6-FA18-4FE2-945B-5C23433EC419}" type="parTrans" cxnId="{96D4BA8C-B0D5-48C9-8A60-061F77900AE5}">
      <dgm:prSet/>
      <dgm:spPr/>
      <dgm:t>
        <a:bodyPr/>
        <a:lstStyle/>
        <a:p>
          <a:endParaRPr lang="es-ES"/>
        </a:p>
      </dgm:t>
    </dgm:pt>
    <dgm:pt modelId="{A1540ED0-1ADE-4306-974B-0265B6D5344A}" type="sibTrans" cxnId="{96D4BA8C-B0D5-48C9-8A60-061F77900AE5}">
      <dgm:prSet/>
      <dgm:spPr/>
      <dgm:t>
        <a:bodyPr/>
        <a:lstStyle/>
        <a:p>
          <a:endParaRPr lang="es-ES"/>
        </a:p>
      </dgm:t>
    </dgm:pt>
    <dgm:pt modelId="{BE74E949-4371-4581-B991-FC497542C5B6}">
      <dgm:prSet custT="1"/>
      <dgm:spPr/>
      <dgm:t>
        <a:bodyPr/>
        <a:lstStyle/>
        <a:p>
          <a:r>
            <a:rPr lang="en-GB" sz="2400" noProof="0" dirty="0" smtClean="0"/>
            <a:t>Sociolinguistic</a:t>
          </a:r>
          <a:r>
            <a:rPr lang="es-ES" sz="2400" baseline="0" dirty="0" smtClean="0"/>
            <a:t> </a:t>
          </a:r>
          <a:r>
            <a:rPr lang="en-GB" sz="2400" baseline="0" noProof="0" dirty="0" smtClean="0"/>
            <a:t>study</a:t>
          </a:r>
          <a:r>
            <a:rPr lang="es-ES" sz="2400" baseline="0" dirty="0" smtClean="0"/>
            <a:t> </a:t>
          </a:r>
          <a:r>
            <a:rPr lang="en-SG" sz="2400" baseline="0" noProof="0" dirty="0" smtClean="0"/>
            <a:t>about</a:t>
          </a:r>
          <a:r>
            <a:rPr lang="es-ES" sz="2400" baseline="0" dirty="0" smtClean="0"/>
            <a:t> </a:t>
          </a:r>
          <a:r>
            <a:rPr lang="en-GB" sz="2400" baseline="0" noProof="0" dirty="0" smtClean="0"/>
            <a:t>the</a:t>
          </a:r>
          <a:r>
            <a:rPr lang="es-ES" sz="2400" baseline="0" dirty="0" smtClean="0"/>
            <a:t> linguistic perception and language attitudes towards the heheo (</a:t>
          </a:r>
          <a:r>
            <a:rPr lang="es-ES" sz="2400" dirty="0" smtClean="0"/>
            <a:t>Loja, Andalusia)</a:t>
          </a:r>
          <a:endParaRPr lang="es-ES" sz="2400" dirty="0"/>
        </a:p>
      </dgm:t>
    </dgm:pt>
    <dgm:pt modelId="{6D2F5B6A-9295-427F-9E23-AE786257F721}" type="sibTrans" cxnId="{9B760F63-292C-45E7-AD05-BA51E0839853}">
      <dgm:prSet/>
      <dgm:spPr/>
      <dgm:t>
        <a:bodyPr/>
        <a:lstStyle/>
        <a:p>
          <a:endParaRPr lang="es-ES"/>
        </a:p>
      </dgm:t>
    </dgm:pt>
    <dgm:pt modelId="{1F9DC55E-BA80-4270-9B4E-FC374921D178}" type="parTrans" cxnId="{9B760F63-292C-45E7-AD05-BA51E0839853}">
      <dgm:prSet/>
      <dgm:spPr/>
      <dgm:t>
        <a:bodyPr/>
        <a:lstStyle/>
        <a:p>
          <a:endParaRPr lang="es-ES"/>
        </a:p>
      </dgm:t>
    </dgm:pt>
    <dgm:pt modelId="{021CB7A3-1839-4848-B048-72E90AB474B1}" type="pres">
      <dgm:prSet presAssocID="{A9FD25EE-50E5-4A47-9532-5E6819C1B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34D5D1-2742-47D8-A46C-2A8AC93E31DC}" type="pres">
      <dgm:prSet presAssocID="{468A8699-D48E-4207-8B62-2D9A964E4E83}" presName="linNode" presStyleCnt="0"/>
      <dgm:spPr/>
    </dgm:pt>
    <dgm:pt modelId="{CE7D7D35-545E-494B-8DC4-D42DA2ECE2DF}" type="pres">
      <dgm:prSet presAssocID="{468A8699-D48E-4207-8B62-2D9A964E4E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20CC09-83D2-4C13-B535-88458672BC06}" type="pres">
      <dgm:prSet presAssocID="{468A8699-D48E-4207-8B62-2D9A964E4E83}" presName="descendantText" presStyleLbl="alignAccFollowNode1" presStyleIdx="0" presStyleCnt="3" custLinFactNeighborY="1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B1CC9E-EB14-44E9-BB78-981D5AC338BC}" type="pres">
      <dgm:prSet presAssocID="{62B726DD-2112-4EB7-9F32-56E3B2E9E8C5}" presName="sp" presStyleCnt="0"/>
      <dgm:spPr/>
    </dgm:pt>
    <dgm:pt modelId="{7CBC48BB-162A-43FA-A453-7BF161AD83E9}" type="pres">
      <dgm:prSet presAssocID="{D70C5EB3-FA1F-44E4-96FE-415437FEFEE0}" presName="linNode" presStyleCnt="0"/>
      <dgm:spPr/>
    </dgm:pt>
    <dgm:pt modelId="{C5411778-0C3C-4087-950F-A7FF54F8DCD7}" type="pres">
      <dgm:prSet presAssocID="{D70C5EB3-FA1F-44E4-96FE-415437FEFEE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8D1B87-A320-4D6E-B000-52DA717C1D57}" type="pres">
      <dgm:prSet presAssocID="{D70C5EB3-FA1F-44E4-96FE-415437FEFEE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899533-86D9-4EAD-9551-7EB12FAAEB56}" type="pres">
      <dgm:prSet presAssocID="{F8DE4827-4F2E-4164-8E84-A77F9427D7C2}" presName="sp" presStyleCnt="0"/>
      <dgm:spPr/>
    </dgm:pt>
    <dgm:pt modelId="{C702D5D7-26D2-4EC2-9484-62257C096C7F}" type="pres">
      <dgm:prSet presAssocID="{48F1CC13-E08C-4386-BCDA-201B4CCCBC13}" presName="linNode" presStyleCnt="0"/>
      <dgm:spPr/>
    </dgm:pt>
    <dgm:pt modelId="{994D5F6F-498E-4D5B-A1D8-12061BFDACD6}" type="pres">
      <dgm:prSet presAssocID="{48F1CC13-E08C-4386-BCDA-201B4CCCBC1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F66E6C-5E7D-4598-B898-9B34654C9361}" type="pres">
      <dgm:prSet presAssocID="{48F1CC13-E08C-4386-BCDA-201B4CCCBC1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41E5CD-8C2A-4CB0-838F-834FC3D654FF}" type="presOf" srcId="{468A8699-D48E-4207-8B62-2D9A964E4E83}" destId="{CE7D7D35-545E-494B-8DC4-D42DA2ECE2DF}" srcOrd="0" destOrd="0" presId="urn:microsoft.com/office/officeart/2005/8/layout/vList5"/>
    <dgm:cxn modelId="{7CD97ACA-84B8-4A44-A969-0C3D3AE9E522}" srcId="{D70C5EB3-FA1F-44E4-96FE-415437FEFEE0}" destId="{4C2D0E20-BCE4-47D8-9AE1-996378225101}" srcOrd="0" destOrd="0" parTransId="{9750065E-EF9A-4766-AF28-8F50081EDCC3}" sibTransId="{0407D0CD-50FF-4C3A-901C-15AF0834D6D0}"/>
    <dgm:cxn modelId="{9E9A09F5-ED55-4D3E-B2DD-13C7B9108FFB}" type="presOf" srcId="{CEAA899A-E7A3-4362-A13B-027CE054537C}" destId="{D8F66E6C-5E7D-4598-B898-9B34654C9361}" srcOrd="0" destOrd="0" presId="urn:microsoft.com/office/officeart/2005/8/layout/vList5"/>
    <dgm:cxn modelId="{96D4BA8C-B0D5-48C9-8A60-061F77900AE5}" srcId="{48F1CC13-E08C-4386-BCDA-201B4CCCBC13}" destId="{CEAA899A-E7A3-4362-A13B-027CE054537C}" srcOrd="0" destOrd="0" parTransId="{11E3C9C6-FA18-4FE2-945B-5C23433EC419}" sibTransId="{A1540ED0-1ADE-4306-974B-0265B6D5344A}"/>
    <dgm:cxn modelId="{B3E24D38-E08C-4957-BEE5-627627B04AF7}" type="presOf" srcId="{D70C5EB3-FA1F-44E4-96FE-415437FEFEE0}" destId="{C5411778-0C3C-4087-950F-A7FF54F8DCD7}" srcOrd="0" destOrd="0" presId="urn:microsoft.com/office/officeart/2005/8/layout/vList5"/>
    <dgm:cxn modelId="{258263A6-3CDD-4A49-9595-9AE047D26ED1}" type="presOf" srcId="{48F1CC13-E08C-4386-BCDA-201B4CCCBC13}" destId="{994D5F6F-498E-4D5B-A1D8-12061BFDACD6}" srcOrd="0" destOrd="0" presId="urn:microsoft.com/office/officeart/2005/8/layout/vList5"/>
    <dgm:cxn modelId="{3F183F03-529B-4967-A4C5-CE857941BC98}" type="presOf" srcId="{BE74E949-4371-4581-B991-FC497542C5B6}" destId="{1E20CC09-83D2-4C13-B535-88458672BC06}" srcOrd="0" destOrd="0" presId="urn:microsoft.com/office/officeart/2005/8/layout/vList5"/>
    <dgm:cxn modelId="{42B610A3-1C39-46B1-BF3F-E728D9BF6558}" srcId="{A9FD25EE-50E5-4A47-9532-5E6819C1B856}" destId="{48F1CC13-E08C-4386-BCDA-201B4CCCBC13}" srcOrd="2" destOrd="0" parTransId="{BB4FB1C9-9EFA-4154-B523-335E6B43D581}" sibTransId="{068DF6ED-671E-4650-AC4D-04D8263A34A1}"/>
    <dgm:cxn modelId="{9B760F63-292C-45E7-AD05-BA51E0839853}" srcId="{468A8699-D48E-4207-8B62-2D9A964E4E83}" destId="{BE74E949-4371-4581-B991-FC497542C5B6}" srcOrd="0" destOrd="0" parTransId="{1F9DC55E-BA80-4270-9B4E-FC374921D178}" sibTransId="{6D2F5B6A-9295-427F-9E23-AE786257F721}"/>
    <dgm:cxn modelId="{9234DF41-9422-4CB7-8256-A27AC3FCD128}" type="presOf" srcId="{4C2D0E20-BCE4-47D8-9AE1-996378225101}" destId="{928D1B87-A320-4D6E-B000-52DA717C1D57}" srcOrd="0" destOrd="0" presId="urn:microsoft.com/office/officeart/2005/8/layout/vList5"/>
    <dgm:cxn modelId="{5BA29877-C299-4947-B232-32E76730FA23}" srcId="{A9FD25EE-50E5-4A47-9532-5E6819C1B856}" destId="{468A8699-D48E-4207-8B62-2D9A964E4E83}" srcOrd="0" destOrd="0" parTransId="{EEC9F119-3A7A-45DD-9A24-B87A65522A34}" sibTransId="{62B726DD-2112-4EB7-9F32-56E3B2E9E8C5}"/>
    <dgm:cxn modelId="{AD761DE9-C878-486F-87BD-470CD4BB6B39}" srcId="{A9FD25EE-50E5-4A47-9532-5E6819C1B856}" destId="{D70C5EB3-FA1F-44E4-96FE-415437FEFEE0}" srcOrd="1" destOrd="0" parTransId="{D264EBB1-BCE3-4472-97CD-25461BE07B42}" sibTransId="{F8DE4827-4F2E-4164-8E84-A77F9427D7C2}"/>
    <dgm:cxn modelId="{9F09516A-5DE2-4F97-9721-E432CFEE1126}" type="presOf" srcId="{A9FD25EE-50E5-4A47-9532-5E6819C1B856}" destId="{021CB7A3-1839-4848-B048-72E90AB474B1}" srcOrd="0" destOrd="0" presId="urn:microsoft.com/office/officeart/2005/8/layout/vList5"/>
    <dgm:cxn modelId="{99D2697A-7900-482E-A43E-209299FF4FC2}" type="presParOf" srcId="{021CB7A3-1839-4848-B048-72E90AB474B1}" destId="{F134D5D1-2742-47D8-A46C-2A8AC93E31DC}" srcOrd="0" destOrd="0" presId="urn:microsoft.com/office/officeart/2005/8/layout/vList5"/>
    <dgm:cxn modelId="{9AA32CA1-8871-486B-BA34-E86AAF8DB403}" type="presParOf" srcId="{F134D5D1-2742-47D8-A46C-2A8AC93E31DC}" destId="{CE7D7D35-545E-494B-8DC4-D42DA2ECE2DF}" srcOrd="0" destOrd="0" presId="urn:microsoft.com/office/officeart/2005/8/layout/vList5"/>
    <dgm:cxn modelId="{1D287953-C21D-4B5A-88FE-4419F3C58A90}" type="presParOf" srcId="{F134D5D1-2742-47D8-A46C-2A8AC93E31DC}" destId="{1E20CC09-83D2-4C13-B535-88458672BC06}" srcOrd="1" destOrd="0" presId="urn:microsoft.com/office/officeart/2005/8/layout/vList5"/>
    <dgm:cxn modelId="{EFDEA0B3-374F-4B74-8FF6-56BA97709689}" type="presParOf" srcId="{021CB7A3-1839-4848-B048-72E90AB474B1}" destId="{1FB1CC9E-EB14-44E9-BB78-981D5AC338BC}" srcOrd="1" destOrd="0" presId="urn:microsoft.com/office/officeart/2005/8/layout/vList5"/>
    <dgm:cxn modelId="{73D9A938-A621-459E-B88A-8CFD914F642F}" type="presParOf" srcId="{021CB7A3-1839-4848-B048-72E90AB474B1}" destId="{7CBC48BB-162A-43FA-A453-7BF161AD83E9}" srcOrd="2" destOrd="0" presId="urn:microsoft.com/office/officeart/2005/8/layout/vList5"/>
    <dgm:cxn modelId="{F9A9BB0B-A2AC-4F6F-B35A-29B616B9B63F}" type="presParOf" srcId="{7CBC48BB-162A-43FA-A453-7BF161AD83E9}" destId="{C5411778-0C3C-4087-950F-A7FF54F8DCD7}" srcOrd="0" destOrd="0" presId="urn:microsoft.com/office/officeart/2005/8/layout/vList5"/>
    <dgm:cxn modelId="{0E5BC9DD-13BA-4907-9FBE-0509D1F60973}" type="presParOf" srcId="{7CBC48BB-162A-43FA-A453-7BF161AD83E9}" destId="{928D1B87-A320-4D6E-B000-52DA717C1D57}" srcOrd="1" destOrd="0" presId="urn:microsoft.com/office/officeart/2005/8/layout/vList5"/>
    <dgm:cxn modelId="{725F21FF-12AC-4B68-8F6A-26588CA8350F}" type="presParOf" srcId="{021CB7A3-1839-4848-B048-72E90AB474B1}" destId="{43899533-86D9-4EAD-9551-7EB12FAAEB56}" srcOrd="3" destOrd="0" presId="urn:microsoft.com/office/officeart/2005/8/layout/vList5"/>
    <dgm:cxn modelId="{1022BB42-0947-402B-A9FA-1720E60B3ADC}" type="presParOf" srcId="{021CB7A3-1839-4848-B048-72E90AB474B1}" destId="{C702D5D7-26D2-4EC2-9484-62257C096C7F}" srcOrd="4" destOrd="0" presId="urn:microsoft.com/office/officeart/2005/8/layout/vList5"/>
    <dgm:cxn modelId="{F806E160-E390-4BA0-8929-421DB651C6AA}" type="presParOf" srcId="{C702D5D7-26D2-4EC2-9484-62257C096C7F}" destId="{994D5F6F-498E-4D5B-A1D8-12061BFDACD6}" srcOrd="0" destOrd="0" presId="urn:microsoft.com/office/officeart/2005/8/layout/vList5"/>
    <dgm:cxn modelId="{88D6C7A2-3501-4F8E-BCE5-C4396CD0A9AA}" type="presParOf" srcId="{C702D5D7-26D2-4EC2-9484-62257C096C7F}" destId="{D8F66E6C-5E7D-4598-B898-9B34654C93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D25EE-50E5-4A47-9532-5E6819C1B85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68A8699-D48E-4207-8B62-2D9A964E4E83}">
      <dgm:prSet phldrT="[Texto]" custT="1"/>
      <dgm:spPr/>
      <dgm:t>
        <a:bodyPr/>
        <a:lstStyle/>
        <a:p>
          <a:r>
            <a:rPr lang="es-ES" sz="4800" dirty="0" smtClean="0"/>
            <a:t>State of play</a:t>
          </a:r>
        </a:p>
      </dgm:t>
    </dgm:pt>
    <dgm:pt modelId="{EEC9F119-3A7A-45DD-9A24-B87A65522A34}" type="parTrans" cxnId="{5BA29877-C299-4947-B232-32E76730FA23}">
      <dgm:prSet/>
      <dgm:spPr/>
      <dgm:t>
        <a:bodyPr/>
        <a:lstStyle/>
        <a:p>
          <a:endParaRPr lang="es-ES"/>
        </a:p>
      </dgm:t>
    </dgm:pt>
    <dgm:pt modelId="{62B726DD-2112-4EB7-9F32-56E3B2E9E8C5}" type="sibTrans" cxnId="{5BA29877-C299-4947-B232-32E76730FA23}">
      <dgm:prSet/>
      <dgm:spPr/>
      <dgm:t>
        <a:bodyPr/>
        <a:lstStyle/>
        <a:p>
          <a:endParaRPr lang="es-ES"/>
        </a:p>
      </dgm:t>
    </dgm:pt>
    <dgm:pt modelId="{BE74E949-4371-4581-B991-FC497542C5B6}">
      <dgm:prSet custT="1"/>
      <dgm:spPr/>
      <dgm:t>
        <a:bodyPr/>
        <a:lstStyle/>
        <a:p>
          <a:r>
            <a:rPr lang="es-ES" sz="2400" dirty="0" smtClean="0"/>
            <a:t>Lack of bibliographical references, quantitative data and </a:t>
          </a:r>
          <a:r>
            <a:rPr lang="en-GB" sz="2400" noProof="0" dirty="0" smtClean="0"/>
            <a:t>terminological</a:t>
          </a:r>
          <a:r>
            <a:rPr lang="es-ES" sz="2400" dirty="0" smtClean="0"/>
            <a:t> </a:t>
          </a:r>
          <a:r>
            <a:rPr lang="es-ES" sz="2400" dirty="0" smtClean="0"/>
            <a:t>consistency</a:t>
          </a:r>
          <a:endParaRPr lang="es-ES" sz="2400" dirty="0"/>
        </a:p>
      </dgm:t>
    </dgm:pt>
    <dgm:pt modelId="{1F9DC55E-BA80-4270-9B4E-FC374921D178}" type="parTrans" cxnId="{9B760F63-292C-45E7-AD05-BA51E0839853}">
      <dgm:prSet/>
      <dgm:spPr/>
      <dgm:t>
        <a:bodyPr/>
        <a:lstStyle/>
        <a:p>
          <a:endParaRPr lang="es-ES"/>
        </a:p>
      </dgm:t>
    </dgm:pt>
    <dgm:pt modelId="{6D2F5B6A-9295-427F-9E23-AE786257F721}" type="sibTrans" cxnId="{9B760F63-292C-45E7-AD05-BA51E0839853}">
      <dgm:prSet/>
      <dgm:spPr/>
      <dgm:t>
        <a:bodyPr/>
        <a:lstStyle/>
        <a:p>
          <a:endParaRPr lang="es-ES"/>
        </a:p>
      </dgm:t>
    </dgm:pt>
    <dgm:pt modelId="{2D2F184A-8A10-45EC-AAFA-FB671552883E}">
      <dgm:prSet custT="1"/>
      <dgm:spPr/>
      <dgm:t>
        <a:bodyPr/>
        <a:lstStyle/>
        <a:p>
          <a:r>
            <a:rPr lang="en-GB" sz="2400" dirty="0" smtClean="0"/>
            <a:t>Online survey aimed to a wide range of local Spanish speakers</a:t>
          </a:r>
          <a:endParaRPr lang="es-ES" sz="2400" dirty="0"/>
        </a:p>
      </dgm:t>
    </dgm:pt>
    <dgm:pt modelId="{B3177588-F745-4002-BF0B-B507C18071FE}" type="parTrans" cxnId="{84147B7E-8052-4CDE-BC13-66A57ACA38E0}">
      <dgm:prSet/>
      <dgm:spPr/>
      <dgm:t>
        <a:bodyPr/>
        <a:lstStyle/>
        <a:p>
          <a:endParaRPr lang="es-ES"/>
        </a:p>
      </dgm:t>
    </dgm:pt>
    <dgm:pt modelId="{49BD3203-FA5D-460A-B261-BEB4313EADFD}" type="sibTrans" cxnId="{84147B7E-8052-4CDE-BC13-66A57ACA38E0}">
      <dgm:prSet/>
      <dgm:spPr/>
      <dgm:t>
        <a:bodyPr/>
        <a:lstStyle/>
        <a:p>
          <a:endParaRPr lang="es-ES"/>
        </a:p>
      </dgm:t>
    </dgm:pt>
    <dgm:pt modelId="{0345D36E-1FCF-4D06-BBBF-321585F1339C}">
      <dgm:prSet custT="1"/>
      <dgm:spPr/>
      <dgm:t>
        <a:bodyPr/>
        <a:lstStyle/>
        <a:p>
          <a:r>
            <a:rPr lang="en-GB" sz="2400" dirty="0" smtClean="0"/>
            <a:t>To contribute to a deeper understanding of the heterogeneity of the Andalusian dialect</a:t>
          </a:r>
          <a:endParaRPr lang="es-ES" sz="2400" dirty="0"/>
        </a:p>
      </dgm:t>
    </dgm:pt>
    <dgm:pt modelId="{5223F4E5-21E7-453F-BA61-C430B97D6C78}" type="sibTrans" cxnId="{3B656640-304C-4B58-8244-98C2889B931A}">
      <dgm:prSet/>
      <dgm:spPr/>
      <dgm:t>
        <a:bodyPr/>
        <a:lstStyle/>
        <a:p>
          <a:endParaRPr lang="es-ES"/>
        </a:p>
      </dgm:t>
    </dgm:pt>
    <dgm:pt modelId="{1BA287E2-6F0C-46C5-B539-FE9E89F3355C}" type="parTrans" cxnId="{3B656640-304C-4B58-8244-98C2889B931A}">
      <dgm:prSet/>
      <dgm:spPr/>
      <dgm:t>
        <a:bodyPr/>
        <a:lstStyle/>
        <a:p>
          <a:endParaRPr lang="es-ES"/>
        </a:p>
      </dgm:t>
    </dgm:pt>
    <dgm:pt modelId="{48F1CC13-E08C-4386-BCDA-201B4CCCBC13}">
      <dgm:prSet phldrT="[Texto]" custT="1"/>
      <dgm:spPr/>
      <dgm:t>
        <a:bodyPr/>
        <a:lstStyle/>
        <a:p>
          <a:r>
            <a:rPr lang="es-ES" sz="4800" dirty="0" smtClean="0"/>
            <a:t>Aim</a:t>
          </a:r>
          <a:endParaRPr lang="es-ES" sz="6300" dirty="0"/>
        </a:p>
      </dgm:t>
    </dgm:pt>
    <dgm:pt modelId="{068DF6ED-671E-4650-AC4D-04D8263A34A1}" type="sibTrans" cxnId="{42B610A3-1C39-46B1-BF3F-E728D9BF6558}">
      <dgm:prSet/>
      <dgm:spPr/>
      <dgm:t>
        <a:bodyPr/>
        <a:lstStyle/>
        <a:p>
          <a:endParaRPr lang="es-ES"/>
        </a:p>
      </dgm:t>
    </dgm:pt>
    <dgm:pt modelId="{BB4FB1C9-9EFA-4154-B523-335E6B43D581}" type="parTrans" cxnId="{42B610A3-1C39-46B1-BF3F-E728D9BF6558}">
      <dgm:prSet/>
      <dgm:spPr/>
      <dgm:t>
        <a:bodyPr/>
        <a:lstStyle/>
        <a:p>
          <a:endParaRPr lang="es-ES"/>
        </a:p>
      </dgm:t>
    </dgm:pt>
    <dgm:pt modelId="{C6D02278-EEDD-4E56-8D3B-1FC882CFB024}">
      <dgm:prSet custT="1"/>
      <dgm:spPr/>
      <dgm:t>
        <a:bodyPr/>
        <a:lstStyle/>
        <a:p>
          <a:r>
            <a:rPr lang="es-ES" sz="4800" dirty="0" smtClean="0"/>
            <a:t>Corpora</a:t>
          </a:r>
          <a:endParaRPr lang="es-ES" sz="4400" dirty="0"/>
        </a:p>
      </dgm:t>
    </dgm:pt>
    <dgm:pt modelId="{634653DD-08DC-4A12-A546-51CB7106DB00}" type="sibTrans" cxnId="{8B78DD40-4247-4BE5-9951-33B5B3A40B81}">
      <dgm:prSet/>
      <dgm:spPr/>
      <dgm:t>
        <a:bodyPr/>
        <a:lstStyle/>
        <a:p>
          <a:endParaRPr lang="es-ES"/>
        </a:p>
      </dgm:t>
    </dgm:pt>
    <dgm:pt modelId="{55D0B0C1-F8D7-4932-91B6-8B9B0263AF37}" type="parTrans" cxnId="{8B78DD40-4247-4BE5-9951-33B5B3A40B81}">
      <dgm:prSet/>
      <dgm:spPr/>
      <dgm:t>
        <a:bodyPr/>
        <a:lstStyle/>
        <a:p>
          <a:endParaRPr lang="es-ES"/>
        </a:p>
      </dgm:t>
    </dgm:pt>
    <dgm:pt modelId="{BBE9D2F1-A477-4F88-A069-818307D7B827}" type="pres">
      <dgm:prSet presAssocID="{A9FD25EE-50E5-4A47-9532-5E6819C1B8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40DFDD-14D0-4446-BB3E-383DB9348DC7}" type="pres">
      <dgm:prSet presAssocID="{468A8699-D48E-4207-8B62-2D9A964E4E83}" presName="linNode" presStyleCnt="0"/>
      <dgm:spPr/>
      <dgm:t>
        <a:bodyPr/>
        <a:lstStyle/>
        <a:p>
          <a:endParaRPr lang="es-ES"/>
        </a:p>
      </dgm:t>
    </dgm:pt>
    <dgm:pt modelId="{7565104F-FD58-41B5-81F0-0797EC4A5F18}" type="pres">
      <dgm:prSet presAssocID="{468A8699-D48E-4207-8B62-2D9A964E4E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D451C1-35BA-4869-AD22-9A2719A907DA}" type="pres">
      <dgm:prSet presAssocID="{468A8699-D48E-4207-8B62-2D9A964E4E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3BAC57-5CFE-4508-B6EC-CE056865BB84}" type="pres">
      <dgm:prSet presAssocID="{62B726DD-2112-4EB7-9F32-56E3B2E9E8C5}" presName="sp" presStyleCnt="0"/>
      <dgm:spPr/>
      <dgm:t>
        <a:bodyPr/>
        <a:lstStyle/>
        <a:p>
          <a:endParaRPr lang="es-ES"/>
        </a:p>
      </dgm:t>
    </dgm:pt>
    <dgm:pt modelId="{83D941EC-8755-4124-81CE-274A6AE73405}" type="pres">
      <dgm:prSet presAssocID="{C6D02278-EEDD-4E56-8D3B-1FC882CFB024}" presName="linNode" presStyleCnt="0"/>
      <dgm:spPr/>
    </dgm:pt>
    <dgm:pt modelId="{81AFF881-469F-4A97-9CD4-966D66C6E112}" type="pres">
      <dgm:prSet presAssocID="{C6D02278-EEDD-4E56-8D3B-1FC882CFB02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940E2F-2491-405E-8B34-8BBF5752FA7C}" type="pres">
      <dgm:prSet presAssocID="{C6D02278-EEDD-4E56-8D3B-1FC882CFB02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15DFEA-75A9-4E6C-B326-418976B6730A}" type="pres">
      <dgm:prSet presAssocID="{634653DD-08DC-4A12-A546-51CB7106DB00}" presName="sp" presStyleCnt="0"/>
      <dgm:spPr/>
    </dgm:pt>
    <dgm:pt modelId="{92B8273A-A070-4CB9-86BC-FFB661B52F25}" type="pres">
      <dgm:prSet presAssocID="{48F1CC13-E08C-4386-BCDA-201B4CCCBC13}" presName="linNode" presStyleCnt="0"/>
      <dgm:spPr/>
      <dgm:t>
        <a:bodyPr/>
        <a:lstStyle/>
        <a:p>
          <a:endParaRPr lang="es-ES"/>
        </a:p>
      </dgm:t>
    </dgm:pt>
    <dgm:pt modelId="{6B492469-3C50-458E-AE51-7E42BDF31C68}" type="pres">
      <dgm:prSet presAssocID="{48F1CC13-E08C-4386-BCDA-201B4CCCBC1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70E8AF-7AC5-4CAA-8E0E-C6117C48F7CE}" type="pres">
      <dgm:prSet presAssocID="{48F1CC13-E08C-4386-BCDA-201B4CCCBC1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656640-304C-4B58-8244-98C2889B931A}" srcId="{48F1CC13-E08C-4386-BCDA-201B4CCCBC13}" destId="{0345D36E-1FCF-4D06-BBBF-321585F1339C}" srcOrd="0" destOrd="0" parTransId="{1BA287E2-6F0C-46C5-B539-FE9E89F3355C}" sibTransId="{5223F4E5-21E7-453F-BA61-C430B97D6C78}"/>
    <dgm:cxn modelId="{088567B0-FE0A-48F8-86C6-E456F68DFF6B}" type="presOf" srcId="{BE74E949-4371-4581-B991-FC497542C5B6}" destId="{12D451C1-35BA-4869-AD22-9A2719A907DA}" srcOrd="0" destOrd="0" presId="urn:microsoft.com/office/officeart/2005/8/layout/vList5"/>
    <dgm:cxn modelId="{46C6A1B9-0DEC-4FF2-AC7F-67DFA9030F26}" type="presOf" srcId="{0345D36E-1FCF-4D06-BBBF-321585F1339C}" destId="{F770E8AF-7AC5-4CAA-8E0E-C6117C48F7CE}" srcOrd="0" destOrd="0" presId="urn:microsoft.com/office/officeart/2005/8/layout/vList5"/>
    <dgm:cxn modelId="{E80D430D-6E89-4ADA-80F3-9491C5171C47}" type="presOf" srcId="{468A8699-D48E-4207-8B62-2D9A964E4E83}" destId="{7565104F-FD58-41B5-81F0-0797EC4A5F18}" srcOrd="0" destOrd="0" presId="urn:microsoft.com/office/officeart/2005/8/layout/vList5"/>
    <dgm:cxn modelId="{93791C47-CE07-4FDE-A1EA-E622847687CC}" type="presOf" srcId="{2D2F184A-8A10-45EC-AAFA-FB671552883E}" destId="{71940E2F-2491-405E-8B34-8BBF5752FA7C}" srcOrd="0" destOrd="0" presId="urn:microsoft.com/office/officeart/2005/8/layout/vList5"/>
    <dgm:cxn modelId="{49F16FCD-E34B-4814-A4FD-85E82409173A}" type="presOf" srcId="{C6D02278-EEDD-4E56-8D3B-1FC882CFB024}" destId="{81AFF881-469F-4A97-9CD4-966D66C6E112}" srcOrd="0" destOrd="0" presId="urn:microsoft.com/office/officeart/2005/8/layout/vList5"/>
    <dgm:cxn modelId="{8B78DD40-4247-4BE5-9951-33B5B3A40B81}" srcId="{A9FD25EE-50E5-4A47-9532-5E6819C1B856}" destId="{C6D02278-EEDD-4E56-8D3B-1FC882CFB024}" srcOrd="1" destOrd="0" parTransId="{55D0B0C1-F8D7-4932-91B6-8B9B0263AF37}" sibTransId="{634653DD-08DC-4A12-A546-51CB7106DB00}"/>
    <dgm:cxn modelId="{84147B7E-8052-4CDE-BC13-66A57ACA38E0}" srcId="{C6D02278-EEDD-4E56-8D3B-1FC882CFB024}" destId="{2D2F184A-8A10-45EC-AAFA-FB671552883E}" srcOrd="0" destOrd="0" parTransId="{B3177588-F745-4002-BF0B-B507C18071FE}" sibTransId="{49BD3203-FA5D-460A-B261-BEB4313EADFD}"/>
    <dgm:cxn modelId="{F3871665-0910-43D5-AE95-514A969058BB}" type="presOf" srcId="{A9FD25EE-50E5-4A47-9532-5E6819C1B856}" destId="{BBE9D2F1-A477-4F88-A069-818307D7B827}" srcOrd="0" destOrd="0" presId="urn:microsoft.com/office/officeart/2005/8/layout/vList5"/>
    <dgm:cxn modelId="{42B610A3-1C39-46B1-BF3F-E728D9BF6558}" srcId="{A9FD25EE-50E5-4A47-9532-5E6819C1B856}" destId="{48F1CC13-E08C-4386-BCDA-201B4CCCBC13}" srcOrd="2" destOrd="0" parTransId="{BB4FB1C9-9EFA-4154-B523-335E6B43D581}" sibTransId="{068DF6ED-671E-4650-AC4D-04D8263A34A1}"/>
    <dgm:cxn modelId="{9B760F63-292C-45E7-AD05-BA51E0839853}" srcId="{468A8699-D48E-4207-8B62-2D9A964E4E83}" destId="{BE74E949-4371-4581-B991-FC497542C5B6}" srcOrd="0" destOrd="0" parTransId="{1F9DC55E-BA80-4270-9B4E-FC374921D178}" sibTransId="{6D2F5B6A-9295-427F-9E23-AE786257F721}"/>
    <dgm:cxn modelId="{5BA29877-C299-4947-B232-32E76730FA23}" srcId="{A9FD25EE-50E5-4A47-9532-5E6819C1B856}" destId="{468A8699-D48E-4207-8B62-2D9A964E4E83}" srcOrd="0" destOrd="0" parTransId="{EEC9F119-3A7A-45DD-9A24-B87A65522A34}" sibTransId="{62B726DD-2112-4EB7-9F32-56E3B2E9E8C5}"/>
    <dgm:cxn modelId="{D2F34E2D-EBDC-4DC9-A301-72A896D5E97A}" type="presOf" srcId="{48F1CC13-E08C-4386-BCDA-201B4CCCBC13}" destId="{6B492469-3C50-458E-AE51-7E42BDF31C68}" srcOrd="0" destOrd="0" presId="urn:microsoft.com/office/officeart/2005/8/layout/vList5"/>
    <dgm:cxn modelId="{13E86609-E474-4005-B21C-08EF9F8A8357}" type="presParOf" srcId="{BBE9D2F1-A477-4F88-A069-818307D7B827}" destId="{C140DFDD-14D0-4446-BB3E-383DB9348DC7}" srcOrd="0" destOrd="0" presId="urn:microsoft.com/office/officeart/2005/8/layout/vList5"/>
    <dgm:cxn modelId="{DE9BDF0B-1247-4135-9636-8B496D27EA01}" type="presParOf" srcId="{C140DFDD-14D0-4446-BB3E-383DB9348DC7}" destId="{7565104F-FD58-41B5-81F0-0797EC4A5F18}" srcOrd="0" destOrd="0" presId="urn:microsoft.com/office/officeart/2005/8/layout/vList5"/>
    <dgm:cxn modelId="{A233916B-BF24-42A8-B9EC-3D3423372988}" type="presParOf" srcId="{C140DFDD-14D0-4446-BB3E-383DB9348DC7}" destId="{12D451C1-35BA-4869-AD22-9A2719A907DA}" srcOrd="1" destOrd="0" presId="urn:microsoft.com/office/officeart/2005/8/layout/vList5"/>
    <dgm:cxn modelId="{DA1BA0FA-D43B-4D4E-AE8C-B9F3B390CB1D}" type="presParOf" srcId="{BBE9D2F1-A477-4F88-A069-818307D7B827}" destId="{483BAC57-5CFE-4508-B6EC-CE056865BB84}" srcOrd="1" destOrd="0" presId="urn:microsoft.com/office/officeart/2005/8/layout/vList5"/>
    <dgm:cxn modelId="{B63909FD-5F2F-4C00-84F5-FE78EA44DFD5}" type="presParOf" srcId="{BBE9D2F1-A477-4F88-A069-818307D7B827}" destId="{83D941EC-8755-4124-81CE-274A6AE73405}" srcOrd="2" destOrd="0" presId="urn:microsoft.com/office/officeart/2005/8/layout/vList5"/>
    <dgm:cxn modelId="{A979BACB-1FDC-42D2-9E35-2F88EDFF85B3}" type="presParOf" srcId="{83D941EC-8755-4124-81CE-274A6AE73405}" destId="{81AFF881-469F-4A97-9CD4-966D66C6E112}" srcOrd="0" destOrd="0" presId="urn:microsoft.com/office/officeart/2005/8/layout/vList5"/>
    <dgm:cxn modelId="{57A68B1C-F1C6-41BF-B1A7-2A31EDA0AA6A}" type="presParOf" srcId="{83D941EC-8755-4124-81CE-274A6AE73405}" destId="{71940E2F-2491-405E-8B34-8BBF5752FA7C}" srcOrd="1" destOrd="0" presId="urn:microsoft.com/office/officeart/2005/8/layout/vList5"/>
    <dgm:cxn modelId="{C77AC4E7-D0E4-4B1D-8FE3-734008F0DCAC}" type="presParOf" srcId="{BBE9D2F1-A477-4F88-A069-818307D7B827}" destId="{9F15DFEA-75A9-4E6C-B326-418976B6730A}" srcOrd="3" destOrd="0" presId="urn:microsoft.com/office/officeart/2005/8/layout/vList5"/>
    <dgm:cxn modelId="{698E9E89-DF1D-41A2-9613-5AE755C6E82D}" type="presParOf" srcId="{BBE9D2F1-A477-4F88-A069-818307D7B827}" destId="{92B8273A-A070-4CB9-86BC-FFB661B52F25}" srcOrd="4" destOrd="0" presId="urn:microsoft.com/office/officeart/2005/8/layout/vList5"/>
    <dgm:cxn modelId="{5D9968F4-5B36-4313-9878-67E55EA6F5A1}" type="presParOf" srcId="{92B8273A-A070-4CB9-86BC-FFB661B52F25}" destId="{6B492469-3C50-458E-AE51-7E42BDF31C68}" srcOrd="0" destOrd="0" presId="urn:microsoft.com/office/officeart/2005/8/layout/vList5"/>
    <dgm:cxn modelId="{3E42FE6F-0E96-4C08-B480-66EBC916031C}" type="presParOf" srcId="{92B8273A-A070-4CB9-86BC-FFB661B52F25}" destId="{F770E8AF-7AC5-4CAA-8E0E-C6117C48F7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B7B41-0EEE-45DC-891B-9FF68DB73A1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06BFBDD-3156-4FE6-B4E8-BA896EFD676C}">
      <dgm:prSet phldrT="[Texto]" custT="1"/>
      <dgm:spPr/>
      <dgm:t>
        <a:bodyPr/>
        <a:lstStyle/>
        <a:p>
          <a:pPr algn="ctr"/>
          <a:r>
            <a:rPr lang="es-ES" sz="4800" dirty="0" smtClean="0"/>
            <a:t>Research questions</a:t>
          </a:r>
          <a:endParaRPr lang="es-ES" sz="4800" dirty="0"/>
        </a:p>
      </dgm:t>
    </dgm:pt>
    <dgm:pt modelId="{64FCBA1D-343A-407F-AA35-712BD6CD5D42}" type="parTrans" cxnId="{B18E05A6-E500-4901-90A2-C316E76EB969}">
      <dgm:prSet/>
      <dgm:spPr/>
      <dgm:t>
        <a:bodyPr/>
        <a:lstStyle/>
        <a:p>
          <a:endParaRPr lang="es-ES"/>
        </a:p>
      </dgm:t>
    </dgm:pt>
    <dgm:pt modelId="{8647BF2A-57F9-4381-B33D-FC3E30B5C2A4}" type="sibTrans" cxnId="{B18E05A6-E500-4901-90A2-C316E76EB969}">
      <dgm:prSet/>
      <dgm:spPr/>
      <dgm:t>
        <a:bodyPr/>
        <a:lstStyle/>
        <a:p>
          <a:endParaRPr lang="es-ES" dirty="0"/>
        </a:p>
      </dgm:t>
    </dgm:pt>
    <dgm:pt modelId="{57C8ED3F-3FBB-4208-9CC3-0E9D2CAABC25}">
      <dgm:prSet phldrT="[Texto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1.</a:t>
          </a:r>
          <a:r>
            <a:rPr lang="en-GB" dirty="0" smtClean="0">
              <a:solidFill>
                <a:schemeClr val="tx1"/>
              </a:solidFill>
            </a:rPr>
            <a:t> What are the </a:t>
          </a:r>
          <a:r>
            <a:rPr lang="en-GB" dirty="0" smtClean="0">
              <a:solidFill>
                <a:schemeClr val="bg1"/>
              </a:solidFill>
            </a:rPr>
            <a:t>language attitudes </a:t>
          </a:r>
          <a:r>
            <a:rPr lang="en-GB" dirty="0" smtClean="0">
              <a:solidFill>
                <a:schemeClr val="tx1"/>
              </a:solidFill>
            </a:rPr>
            <a:t>towards the heheo in the town of Loja?</a:t>
          </a:r>
          <a:endParaRPr lang="es-ES" dirty="0">
            <a:solidFill>
              <a:schemeClr val="tx1"/>
            </a:solidFill>
          </a:endParaRPr>
        </a:p>
      </dgm:t>
    </dgm:pt>
    <dgm:pt modelId="{95BEB625-A182-4AA8-8756-CB15923401C4}" type="parTrans" cxnId="{03F0BDB2-CBDE-4CE7-AD24-4A821154773B}">
      <dgm:prSet/>
      <dgm:spPr/>
      <dgm:t>
        <a:bodyPr/>
        <a:lstStyle/>
        <a:p>
          <a:endParaRPr lang="es-ES"/>
        </a:p>
      </dgm:t>
    </dgm:pt>
    <dgm:pt modelId="{2E99884A-672C-480A-AC13-9AD101FED167}" type="sibTrans" cxnId="{03F0BDB2-CBDE-4CE7-AD24-4A821154773B}">
      <dgm:prSet/>
      <dgm:spPr/>
      <dgm:t>
        <a:bodyPr/>
        <a:lstStyle/>
        <a:p>
          <a:endParaRPr lang="es-ES" dirty="0"/>
        </a:p>
      </dgm:t>
    </dgm:pt>
    <dgm:pt modelId="{67B4DE85-E74F-491E-ACA8-18BCE75C9F07}">
      <dgm:prSet phldrT="[Texto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2.</a:t>
          </a:r>
          <a:r>
            <a:rPr lang="en-GB" dirty="0" smtClean="0">
              <a:solidFill>
                <a:schemeClr val="tx1"/>
              </a:solidFill>
            </a:rPr>
            <a:t> What is the level of </a:t>
          </a:r>
          <a:r>
            <a:rPr lang="en-GB" dirty="0" smtClean="0">
              <a:solidFill>
                <a:schemeClr val="bg1"/>
              </a:solidFill>
            </a:rPr>
            <a:t>linguistic awareness </a:t>
          </a:r>
          <a:r>
            <a:rPr lang="en-GB" dirty="0" smtClean="0">
              <a:solidFill>
                <a:schemeClr val="tx1"/>
              </a:solidFill>
            </a:rPr>
            <a:t>of the user of heheo?</a:t>
          </a:r>
          <a:endParaRPr lang="es-ES" dirty="0">
            <a:solidFill>
              <a:schemeClr val="tx1"/>
            </a:solidFill>
          </a:endParaRPr>
        </a:p>
      </dgm:t>
    </dgm:pt>
    <dgm:pt modelId="{DB0C45A8-2DCB-4E7F-9976-B9E42979ABCF}" type="parTrans" cxnId="{500A1C18-1D49-4189-A02B-1AE30BD9A4B6}">
      <dgm:prSet/>
      <dgm:spPr/>
      <dgm:t>
        <a:bodyPr/>
        <a:lstStyle/>
        <a:p>
          <a:endParaRPr lang="es-ES"/>
        </a:p>
      </dgm:t>
    </dgm:pt>
    <dgm:pt modelId="{34A3B6BA-58A9-48FC-AC5E-A2AF3A31F4F0}" type="sibTrans" cxnId="{500A1C18-1D49-4189-A02B-1AE30BD9A4B6}">
      <dgm:prSet/>
      <dgm:spPr/>
      <dgm:t>
        <a:bodyPr/>
        <a:lstStyle/>
        <a:p>
          <a:endParaRPr lang="es-ES" dirty="0"/>
        </a:p>
      </dgm:t>
    </dgm:pt>
    <dgm:pt modelId="{8A4D7E07-A924-4D66-94F7-69083FE0C39B}">
      <dgm:prSet phldrT="[Texto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3.</a:t>
          </a:r>
          <a:r>
            <a:rPr lang="en-GB" dirty="0" smtClean="0">
              <a:solidFill>
                <a:schemeClr val="tx1"/>
              </a:solidFill>
            </a:rPr>
            <a:t> Does a </a:t>
          </a:r>
          <a:r>
            <a:rPr lang="en-GB" dirty="0" smtClean="0">
              <a:solidFill>
                <a:schemeClr val="bg1"/>
              </a:solidFill>
            </a:rPr>
            <a:t>linguistic identity </a:t>
          </a:r>
          <a:r>
            <a:rPr lang="en-GB" dirty="0" smtClean="0">
              <a:solidFill>
                <a:schemeClr val="tx1"/>
              </a:solidFill>
            </a:rPr>
            <a:t>exist among the users of heheo?</a:t>
          </a:r>
          <a:endParaRPr lang="es-ES" dirty="0">
            <a:solidFill>
              <a:schemeClr val="tx1"/>
            </a:solidFill>
          </a:endParaRPr>
        </a:p>
      </dgm:t>
    </dgm:pt>
    <dgm:pt modelId="{C42A9EF5-F4D7-4E61-A3FF-5441726A6490}" type="parTrans" cxnId="{D5B22FB7-CD89-463B-BBDF-0A408F1A8EDE}">
      <dgm:prSet/>
      <dgm:spPr/>
      <dgm:t>
        <a:bodyPr/>
        <a:lstStyle/>
        <a:p>
          <a:endParaRPr lang="es-ES"/>
        </a:p>
      </dgm:t>
    </dgm:pt>
    <dgm:pt modelId="{F225CC8D-A941-44A2-8F70-453D7A6AF234}" type="sibTrans" cxnId="{D5B22FB7-CD89-463B-BBDF-0A408F1A8EDE}">
      <dgm:prSet/>
      <dgm:spPr/>
      <dgm:t>
        <a:bodyPr/>
        <a:lstStyle/>
        <a:p>
          <a:endParaRPr lang="es-ES"/>
        </a:p>
      </dgm:t>
    </dgm:pt>
    <dgm:pt modelId="{9AABE654-C8DF-4A48-81A2-3A61BDDDEACE}" type="pres">
      <dgm:prSet presAssocID="{391B7B41-0EEE-45DC-891B-9FF68DB73A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DF5478-18F7-4A89-8F58-47A17C4D7B31}" type="pres">
      <dgm:prSet presAssocID="{391B7B41-0EEE-45DC-891B-9FF68DB73A17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46A40F59-D6BA-49E3-98A6-A1CFC2607BF7}" type="pres">
      <dgm:prSet presAssocID="{391B7B41-0EEE-45DC-891B-9FF68DB73A1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CDF44-6925-439F-A649-D1B1FC00BD16}" type="pres">
      <dgm:prSet presAssocID="{391B7B41-0EEE-45DC-891B-9FF68DB73A1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D5A9D9-BAFB-447D-A720-508EFA518F03}" type="pres">
      <dgm:prSet presAssocID="{391B7B41-0EEE-45DC-891B-9FF68DB73A1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B59E16-35CC-45D5-88CE-77C6D11BD18B}" type="pres">
      <dgm:prSet presAssocID="{391B7B41-0EEE-45DC-891B-9FF68DB73A1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D115DC-5F3C-4800-9822-6C00DBDF2B61}" type="pres">
      <dgm:prSet presAssocID="{391B7B41-0EEE-45DC-891B-9FF68DB73A1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FB201-9F5D-4B6C-97D9-725AB2530A90}" type="pres">
      <dgm:prSet presAssocID="{391B7B41-0EEE-45DC-891B-9FF68DB73A1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95F15-BF82-4B59-810B-2F3FA9D3F985}" type="pres">
      <dgm:prSet presAssocID="{391B7B41-0EEE-45DC-891B-9FF68DB73A1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B12182-7344-4AD7-8694-762AF7548D38}" type="pres">
      <dgm:prSet presAssocID="{391B7B41-0EEE-45DC-891B-9FF68DB73A1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764299-84B1-4A77-A3DA-27EB32CA9753}" type="pres">
      <dgm:prSet presAssocID="{391B7B41-0EEE-45DC-891B-9FF68DB73A1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B41BC-BD72-4A96-AF8A-A1F2FD4C654C}" type="pres">
      <dgm:prSet presAssocID="{391B7B41-0EEE-45DC-891B-9FF68DB73A1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FE772D-BCB4-45E9-9810-0AFFBB51E7DE}" type="pres">
      <dgm:prSet presAssocID="{391B7B41-0EEE-45DC-891B-9FF68DB73A1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5F0CCD-3728-44E3-8249-39C2F3ED76F8}" type="presOf" srcId="{34A3B6BA-58A9-48FC-AC5E-A2AF3A31F4F0}" destId="{2E895F15-BF82-4B59-810B-2F3FA9D3F985}" srcOrd="0" destOrd="0" presId="urn:microsoft.com/office/officeart/2005/8/layout/vProcess5"/>
    <dgm:cxn modelId="{D5B22FB7-CD89-463B-BBDF-0A408F1A8EDE}" srcId="{391B7B41-0EEE-45DC-891B-9FF68DB73A17}" destId="{8A4D7E07-A924-4D66-94F7-69083FE0C39B}" srcOrd="3" destOrd="0" parTransId="{C42A9EF5-F4D7-4E61-A3FF-5441726A6490}" sibTransId="{F225CC8D-A941-44A2-8F70-453D7A6AF234}"/>
    <dgm:cxn modelId="{AE2E20C7-E309-4C20-BD07-D3D60E96F702}" type="presOf" srcId="{57C8ED3F-3FBB-4208-9CC3-0E9D2CAABC25}" destId="{F6764299-84B1-4A77-A3DA-27EB32CA9753}" srcOrd="1" destOrd="0" presId="urn:microsoft.com/office/officeart/2005/8/layout/vProcess5"/>
    <dgm:cxn modelId="{03F0BDB2-CBDE-4CE7-AD24-4A821154773B}" srcId="{391B7B41-0EEE-45DC-891B-9FF68DB73A17}" destId="{57C8ED3F-3FBB-4208-9CC3-0E9D2CAABC25}" srcOrd="1" destOrd="0" parTransId="{95BEB625-A182-4AA8-8756-CB15923401C4}" sibTransId="{2E99884A-672C-480A-AC13-9AD101FED167}"/>
    <dgm:cxn modelId="{29BF1325-99AE-4C9B-B680-21285C463662}" type="presOf" srcId="{67B4DE85-E74F-491E-ACA8-18BCE75C9F07}" destId="{3C2B41BC-BD72-4A96-AF8A-A1F2FD4C654C}" srcOrd="1" destOrd="0" presId="urn:microsoft.com/office/officeart/2005/8/layout/vProcess5"/>
    <dgm:cxn modelId="{B42736C7-0EB3-47D9-95A6-457E81E1AC7D}" type="presOf" srcId="{67B4DE85-E74F-491E-ACA8-18BCE75C9F07}" destId="{9FD5A9D9-BAFB-447D-A720-508EFA518F03}" srcOrd="0" destOrd="0" presId="urn:microsoft.com/office/officeart/2005/8/layout/vProcess5"/>
    <dgm:cxn modelId="{500A1C18-1D49-4189-A02B-1AE30BD9A4B6}" srcId="{391B7B41-0EEE-45DC-891B-9FF68DB73A17}" destId="{67B4DE85-E74F-491E-ACA8-18BCE75C9F07}" srcOrd="2" destOrd="0" parTransId="{DB0C45A8-2DCB-4E7F-9976-B9E42979ABCF}" sibTransId="{34A3B6BA-58A9-48FC-AC5E-A2AF3A31F4F0}"/>
    <dgm:cxn modelId="{A95947D0-F77E-4C20-BDAF-3AE0C8BDB2CD}" type="presOf" srcId="{57C8ED3F-3FBB-4208-9CC3-0E9D2CAABC25}" destId="{306CDF44-6925-439F-A649-D1B1FC00BD16}" srcOrd="0" destOrd="0" presId="urn:microsoft.com/office/officeart/2005/8/layout/vProcess5"/>
    <dgm:cxn modelId="{A82655AF-2E59-4321-846E-7B818DF2DFEF}" type="presOf" srcId="{8A4D7E07-A924-4D66-94F7-69083FE0C39B}" destId="{2AB59E16-35CC-45D5-88CE-77C6D11BD18B}" srcOrd="0" destOrd="0" presId="urn:microsoft.com/office/officeart/2005/8/layout/vProcess5"/>
    <dgm:cxn modelId="{5415E577-5C56-4754-8F2E-CBD2791DCD8D}" type="presOf" srcId="{391B7B41-0EEE-45DC-891B-9FF68DB73A17}" destId="{9AABE654-C8DF-4A48-81A2-3A61BDDDEACE}" srcOrd="0" destOrd="0" presId="urn:microsoft.com/office/officeart/2005/8/layout/vProcess5"/>
    <dgm:cxn modelId="{DC8927ED-F59B-4FC6-B9D1-353A2B6B5F39}" type="presOf" srcId="{A06BFBDD-3156-4FE6-B4E8-BA896EFD676C}" destId="{46A40F59-D6BA-49E3-98A6-A1CFC2607BF7}" srcOrd="0" destOrd="0" presId="urn:microsoft.com/office/officeart/2005/8/layout/vProcess5"/>
    <dgm:cxn modelId="{C3A97E7E-AC7F-46E9-AC5F-60640E1A7C5E}" type="presOf" srcId="{8647BF2A-57F9-4381-B33D-FC3E30B5C2A4}" destId="{30D115DC-5F3C-4800-9822-6C00DBDF2B61}" srcOrd="0" destOrd="0" presId="urn:microsoft.com/office/officeart/2005/8/layout/vProcess5"/>
    <dgm:cxn modelId="{B9BE6A39-C1B7-47D4-A50E-4DE970F6C1EA}" type="presOf" srcId="{A06BFBDD-3156-4FE6-B4E8-BA896EFD676C}" destId="{CDB12182-7344-4AD7-8694-762AF7548D38}" srcOrd="1" destOrd="0" presId="urn:microsoft.com/office/officeart/2005/8/layout/vProcess5"/>
    <dgm:cxn modelId="{43AE6DDD-287C-471A-81F2-876BF1D8E37A}" type="presOf" srcId="{2E99884A-672C-480A-AC13-9AD101FED167}" destId="{761FB201-9F5D-4B6C-97D9-725AB2530A90}" srcOrd="0" destOrd="0" presId="urn:microsoft.com/office/officeart/2005/8/layout/vProcess5"/>
    <dgm:cxn modelId="{B18E05A6-E500-4901-90A2-C316E76EB969}" srcId="{391B7B41-0EEE-45DC-891B-9FF68DB73A17}" destId="{A06BFBDD-3156-4FE6-B4E8-BA896EFD676C}" srcOrd="0" destOrd="0" parTransId="{64FCBA1D-343A-407F-AA35-712BD6CD5D42}" sibTransId="{8647BF2A-57F9-4381-B33D-FC3E30B5C2A4}"/>
    <dgm:cxn modelId="{AE6B2A65-7EAD-410F-9F3D-F50247CC57E0}" type="presOf" srcId="{8A4D7E07-A924-4D66-94F7-69083FE0C39B}" destId="{38FE772D-BCB4-45E9-9810-0AFFBB51E7DE}" srcOrd="1" destOrd="0" presId="urn:microsoft.com/office/officeart/2005/8/layout/vProcess5"/>
    <dgm:cxn modelId="{A48BE382-5199-44FD-A42D-2151AEB3B866}" type="presParOf" srcId="{9AABE654-C8DF-4A48-81A2-3A61BDDDEACE}" destId="{FBDF5478-18F7-4A89-8F58-47A17C4D7B31}" srcOrd="0" destOrd="0" presId="urn:microsoft.com/office/officeart/2005/8/layout/vProcess5"/>
    <dgm:cxn modelId="{F380BE25-B2F5-48B7-9404-27D657DFED27}" type="presParOf" srcId="{9AABE654-C8DF-4A48-81A2-3A61BDDDEACE}" destId="{46A40F59-D6BA-49E3-98A6-A1CFC2607BF7}" srcOrd="1" destOrd="0" presId="urn:microsoft.com/office/officeart/2005/8/layout/vProcess5"/>
    <dgm:cxn modelId="{BBC1EC1D-2CCD-460A-BB30-9C2DEDF2B3A3}" type="presParOf" srcId="{9AABE654-C8DF-4A48-81A2-3A61BDDDEACE}" destId="{306CDF44-6925-439F-A649-D1B1FC00BD16}" srcOrd="2" destOrd="0" presId="urn:microsoft.com/office/officeart/2005/8/layout/vProcess5"/>
    <dgm:cxn modelId="{9D9C990B-3F1A-45B9-9C1D-DC85500916F3}" type="presParOf" srcId="{9AABE654-C8DF-4A48-81A2-3A61BDDDEACE}" destId="{9FD5A9D9-BAFB-447D-A720-508EFA518F03}" srcOrd="3" destOrd="0" presId="urn:microsoft.com/office/officeart/2005/8/layout/vProcess5"/>
    <dgm:cxn modelId="{7695DC03-1C47-4EFE-AEFE-7493C80DB92E}" type="presParOf" srcId="{9AABE654-C8DF-4A48-81A2-3A61BDDDEACE}" destId="{2AB59E16-35CC-45D5-88CE-77C6D11BD18B}" srcOrd="4" destOrd="0" presId="urn:microsoft.com/office/officeart/2005/8/layout/vProcess5"/>
    <dgm:cxn modelId="{3D41E461-38BB-4DB5-848C-92A2EA8130BF}" type="presParOf" srcId="{9AABE654-C8DF-4A48-81A2-3A61BDDDEACE}" destId="{30D115DC-5F3C-4800-9822-6C00DBDF2B61}" srcOrd="5" destOrd="0" presId="urn:microsoft.com/office/officeart/2005/8/layout/vProcess5"/>
    <dgm:cxn modelId="{BBC81037-9A09-47F8-A4C8-94F5B7326B6C}" type="presParOf" srcId="{9AABE654-C8DF-4A48-81A2-3A61BDDDEACE}" destId="{761FB201-9F5D-4B6C-97D9-725AB2530A90}" srcOrd="6" destOrd="0" presId="urn:microsoft.com/office/officeart/2005/8/layout/vProcess5"/>
    <dgm:cxn modelId="{C52FF3A3-7789-4673-9FCF-AAA5C26369AD}" type="presParOf" srcId="{9AABE654-C8DF-4A48-81A2-3A61BDDDEACE}" destId="{2E895F15-BF82-4B59-810B-2F3FA9D3F985}" srcOrd="7" destOrd="0" presId="urn:microsoft.com/office/officeart/2005/8/layout/vProcess5"/>
    <dgm:cxn modelId="{BF372E51-D198-4513-A6C4-AE1AAB2CD431}" type="presParOf" srcId="{9AABE654-C8DF-4A48-81A2-3A61BDDDEACE}" destId="{CDB12182-7344-4AD7-8694-762AF7548D38}" srcOrd="8" destOrd="0" presId="urn:microsoft.com/office/officeart/2005/8/layout/vProcess5"/>
    <dgm:cxn modelId="{349DD7D5-178B-429D-ADA2-33C47E88D7EA}" type="presParOf" srcId="{9AABE654-C8DF-4A48-81A2-3A61BDDDEACE}" destId="{F6764299-84B1-4A77-A3DA-27EB32CA9753}" srcOrd="9" destOrd="0" presId="urn:microsoft.com/office/officeart/2005/8/layout/vProcess5"/>
    <dgm:cxn modelId="{5BD9AECD-0D40-414F-A93D-F4E7C83FF07A}" type="presParOf" srcId="{9AABE654-C8DF-4A48-81A2-3A61BDDDEACE}" destId="{3C2B41BC-BD72-4A96-AF8A-A1F2FD4C654C}" srcOrd="10" destOrd="0" presId="urn:microsoft.com/office/officeart/2005/8/layout/vProcess5"/>
    <dgm:cxn modelId="{7ECC311C-CFAF-44AF-BF4D-F5603F3AD90A}" type="presParOf" srcId="{9AABE654-C8DF-4A48-81A2-3A61BDDDEACE}" destId="{38FE772D-BCB4-45E9-9810-0AFFBB51E7D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72B96E-5BDA-4369-90F4-C2DC9F0204C8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BE0E2D4-EBE8-49B0-95B5-AECEAE48DF5E}">
      <dgm:prSet phldrT="[Texto]"/>
      <dgm:spPr/>
      <dgm:t>
        <a:bodyPr/>
        <a:lstStyle/>
        <a:p>
          <a:r>
            <a:rPr lang="es-ES" dirty="0" smtClean="0"/>
            <a:t>Online </a:t>
          </a:r>
          <a:r>
            <a:rPr lang="es-ES" dirty="0" err="1" smtClean="0"/>
            <a:t>survey</a:t>
          </a:r>
          <a:endParaRPr lang="es-ES" dirty="0"/>
        </a:p>
      </dgm:t>
    </dgm:pt>
    <dgm:pt modelId="{D1E339D2-7513-4860-B2F4-B790944F031E}" type="parTrans" cxnId="{44ABDDF2-3F54-42D2-8691-2480C8108C17}">
      <dgm:prSet/>
      <dgm:spPr/>
      <dgm:t>
        <a:bodyPr/>
        <a:lstStyle/>
        <a:p>
          <a:endParaRPr lang="es-ES"/>
        </a:p>
      </dgm:t>
    </dgm:pt>
    <dgm:pt modelId="{A648A38F-B588-4D79-A7F7-66ECCEC791B3}" type="sibTrans" cxnId="{44ABDDF2-3F54-42D2-8691-2480C8108C17}">
      <dgm:prSet/>
      <dgm:spPr/>
      <dgm:t>
        <a:bodyPr/>
        <a:lstStyle/>
        <a:p>
          <a:endParaRPr lang="es-ES"/>
        </a:p>
      </dgm:t>
    </dgm:pt>
    <dgm:pt modelId="{4C3B271D-CD9A-4DEC-9425-90A4093F6170}">
      <dgm:prSet phldrT="[Texto]"/>
      <dgm:spPr/>
      <dgm:t>
        <a:bodyPr/>
        <a:lstStyle/>
        <a:p>
          <a:r>
            <a:rPr lang="es-ES" dirty="0" smtClean="0"/>
            <a:t>150 </a:t>
          </a:r>
          <a:r>
            <a:rPr lang="es-ES" dirty="0" err="1" smtClean="0"/>
            <a:t>participants</a:t>
          </a:r>
          <a:endParaRPr lang="es-ES" dirty="0"/>
        </a:p>
      </dgm:t>
    </dgm:pt>
    <dgm:pt modelId="{DAAC7462-07A9-4425-94D2-23FB2F3A1AE0}" type="parTrans" cxnId="{31E36A97-E298-4B7A-9897-26938E59B4E4}">
      <dgm:prSet/>
      <dgm:spPr/>
      <dgm:t>
        <a:bodyPr/>
        <a:lstStyle/>
        <a:p>
          <a:endParaRPr lang="es-ES"/>
        </a:p>
      </dgm:t>
    </dgm:pt>
    <dgm:pt modelId="{7C7634A5-8B2B-48FA-A29C-989D264C8FF5}" type="sibTrans" cxnId="{31E36A97-E298-4B7A-9897-26938E59B4E4}">
      <dgm:prSet/>
      <dgm:spPr/>
      <dgm:t>
        <a:bodyPr/>
        <a:lstStyle/>
        <a:p>
          <a:endParaRPr lang="es-ES"/>
        </a:p>
      </dgm:t>
    </dgm:pt>
    <dgm:pt modelId="{460F8FCE-0FA4-4D4D-A774-38B570CAD420}">
      <dgm:prSet phldrT="[Texto]"/>
      <dgm:spPr/>
      <dgm:t>
        <a:bodyPr/>
        <a:lstStyle/>
        <a:p>
          <a:r>
            <a:rPr lang="es-ES" dirty="0" err="1" smtClean="0"/>
            <a:t>Mixed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endParaRPr lang="es-ES" dirty="0"/>
        </a:p>
      </dgm:t>
    </dgm:pt>
    <dgm:pt modelId="{E4AC88CF-DE7A-422A-96B6-F5CA561DE265}" type="parTrans" cxnId="{D08BC60E-D88E-483D-836B-4CCADFC2223A}">
      <dgm:prSet/>
      <dgm:spPr/>
      <dgm:t>
        <a:bodyPr/>
        <a:lstStyle/>
        <a:p>
          <a:endParaRPr lang="es-ES"/>
        </a:p>
      </dgm:t>
    </dgm:pt>
    <dgm:pt modelId="{3D76BFBA-2E69-4409-B7E3-5F374B9D1907}" type="sibTrans" cxnId="{D08BC60E-D88E-483D-836B-4CCADFC2223A}">
      <dgm:prSet/>
      <dgm:spPr/>
      <dgm:t>
        <a:bodyPr/>
        <a:lstStyle/>
        <a:p>
          <a:endParaRPr lang="es-ES"/>
        </a:p>
      </dgm:t>
    </dgm:pt>
    <dgm:pt modelId="{766F7A7C-A394-4837-8842-B55ABCE8F4AE}" type="pres">
      <dgm:prSet presAssocID="{BF72B96E-5BDA-4369-90F4-C2DC9F0204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2E8CE2-0DE7-45D1-996A-3B2DE7ED18FC}" type="pres">
      <dgm:prSet presAssocID="{8BE0E2D4-EBE8-49B0-95B5-AECEAE48DF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03A0C0-1B11-4966-AE44-83DE242E73E0}" type="pres">
      <dgm:prSet presAssocID="{A648A38F-B588-4D79-A7F7-66ECCEC791B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AEFF6E6-FA22-479C-B1F6-9198270FF91B}" type="pres">
      <dgm:prSet presAssocID="{A648A38F-B588-4D79-A7F7-66ECCEC791B3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3EA39DD-C755-478C-9A15-69A035C19402}" type="pres">
      <dgm:prSet presAssocID="{4C3B271D-CD9A-4DEC-9425-90A4093F61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8114F-E189-4D99-8CD7-1A9007C76DDC}" type="pres">
      <dgm:prSet presAssocID="{7C7634A5-8B2B-48FA-A29C-989D264C8FF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167290F-4C3A-4118-8161-7D3A1C7E22E5}" type="pres">
      <dgm:prSet presAssocID="{7C7634A5-8B2B-48FA-A29C-989D264C8FF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44D3FFC-A128-46CA-903D-BB087CFC64C5}" type="pres">
      <dgm:prSet presAssocID="{460F8FCE-0FA4-4D4D-A774-38B570CAD4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250953-7439-4051-84C3-BE6C863D3EFF}" type="presOf" srcId="{A648A38F-B588-4D79-A7F7-66ECCEC791B3}" destId="{0403A0C0-1B11-4966-AE44-83DE242E73E0}" srcOrd="0" destOrd="0" presId="urn:microsoft.com/office/officeart/2005/8/layout/process1"/>
    <dgm:cxn modelId="{F582146C-02D0-4658-AAC1-7894591FCD9E}" type="presOf" srcId="{BF72B96E-5BDA-4369-90F4-C2DC9F0204C8}" destId="{766F7A7C-A394-4837-8842-B55ABCE8F4AE}" srcOrd="0" destOrd="0" presId="urn:microsoft.com/office/officeart/2005/8/layout/process1"/>
    <dgm:cxn modelId="{AB3A1591-57D4-4B0D-96C8-66CB841B3B81}" type="presOf" srcId="{4C3B271D-CD9A-4DEC-9425-90A4093F6170}" destId="{23EA39DD-C755-478C-9A15-69A035C19402}" srcOrd="0" destOrd="0" presId="urn:microsoft.com/office/officeart/2005/8/layout/process1"/>
    <dgm:cxn modelId="{83F37100-BF85-4F22-AA4F-A6DA4A878BBB}" type="presOf" srcId="{7C7634A5-8B2B-48FA-A29C-989D264C8FF5}" destId="{1BB8114F-E189-4D99-8CD7-1A9007C76DDC}" srcOrd="0" destOrd="0" presId="urn:microsoft.com/office/officeart/2005/8/layout/process1"/>
    <dgm:cxn modelId="{31E36A97-E298-4B7A-9897-26938E59B4E4}" srcId="{BF72B96E-5BDA-4369-90F4-C2DC9F0204C8}" destId="{4C3B271D-CD9A-4DEC-9425-90A4093F6170}" srcOrd="1" destOrd="0" parTransId="{DAAC7462-07A9-4425-94D2-23FB2F3A1AE0}" sibTransId="{7C7634A5-8B2B-48FA-A29C-989D264C8FF5}"/>
    <dgm:cxn modelId="{9E563087-02E9-41DE-BE17-C65198791315}" type="presOf" srcId="{A648A38F-B588-4D79-A7F7-66ECCEC791B3}" destId="{1AEFF6E6-FA22-479C-B1F6-9198270FF91B}" srcOrd="1" destOrd="0" presId="urn:microsoft.com/office/officeart/2005/8/layout/process1"/>
    <dgm:cxn modelId="{44ABDDF2-3F54-42D2-8691-2480C8108C17}" srcId="{BF72B96E-5BDA-4369-90F4-C2DC9F0204C8}" destId="{8BE0E2D4-EBE8-49B0-95B5-AECEAE48DF5E}" srcOrd="0" destOrd="0" parTransId="{D1E339D2-7513-4860-B2F4-B790944F031E}" sibTransId="{A648A38F-B588-4D79-A7F7-66ECCEC791B3}"/>
    <dgm:cxn modelId="{714225B1-AC64-4015-85EA-E732AEE948D6}" type="presOf" srcId="{460F8FCE-0FA4-4D4D-A774-38B570CAD420}" destId="{144D3FFC-A128-46CA-903D-BB087CFC64C5}" srcOrd="0" destOrd="0" presId="urn:microsoft.com/office/officeart/2005/8/layout/process1"/>
    <dgm:cxn modelId="{D08BC60E-D88E-483D-836B-4CCADFC2223A}" srcId="{BF72B96E-5BDA-4369-90F4-C2DC9F0204C8}" destId="{460F8FCE-0FA4-4D4D-A774-38B570CAD420}" srcOrd="2" destOrd="0" parTransId="{E4AC88CF-DE7A-422A-96B6-F5CA561DE265}" sibTransId="{3D76BFBA-2E69-4409-B7E3-5F374B9D1907}"/>
    <dgm:cxn modelId="{9AB2429D-D7EF-4404-AB71-72994F77734C}" type="presOf" srcId="{8BE0E2D4-EBE8-49B0-95B5-AECEAE48DF5E}" destId="{DD2E8CE2-0DE7-45D1-996A-3B2DE7ED18FC}" srcOrd="0" destOrd="0" presId="urn:microsoft.com/office/officeart/2005/8/layout/process1"/>
    <dgm:cxn modelId="{80AF3620-0217-401D-95FB-E7F29B42F11A}" type="presOf" srcId="{7C7634A5-8B2B-48FA-A29C-989D264C8FF5}" destId="{E167290F-4C3A-4118-8161-7D3A1C7E22E5}" srcOrd="1" destOrd="0" presId="urn:microsoft.com/office/officeart/2005/8/layout/process1"/>
    <dgm:cxn modelId="{35391CCF-03DA-457A-A4ED-C24D3BD3ADA0}" type="presParOf" srcId="{766F7A7C-A394-4837-8842-B55ABCE8F4AE}" destId="{DD2E8CE2-0DE7-45D1-996A-3B2DE7ED18FC}" srcOrd="0" destOrd="0" presId="urn:microsoft.com/office/officeart/2005/8/layout/process1"/>
    <dgm:cxn modelId="{1DB75147-DF8A-49ED-A863-D0026D224427}" type="presParOf" srcId="{766F7A7C-A394-4837-8842-B55ABCE8F4AE}" destId="{0403A0C0-1B11-4966-AE44-83DE242E73E0}" srcOrd="1" destOrd="0" presId="urn:microsoft.com/office/officeart/2005/8/layout/process1"/>
    <dgm:cxn modelId="{D2E2F7B3-BC89-4AFA-A3AD-AD888AC6A04B}" type="presParOf" srcId="{0403A0C0-1B11-4966-AE44-83DE242E73E0}" destId="{1AEFF6E6-FA22-479C-B1F6-9198270FF91B}" srcOrd="0" destOrd="0" presId="urn:microsoft.com/office/officeart/2005/8/layout/process1"/>
    <dgm:cxn modelId="{295D3803-8E5A-418E-B25B-9D28CD84BA13}" type="presParOf" srcId="{766F7A7C-A394-4837-8842-B55ABCE8F4AE}" destId="{23EA39DD-C755-478C-9A15-69A035C19402}" srcOrd="2" destOrd="0" presId="urn:microsoft.com/office/officeart/2005/8/layout/process1"/>
    <dgm:cxn modelId="{8D91ADEF-392B-44AD-B4EC-8215F606B323}" type="presParOf" srcId="{766F7A7C-A394-4837-8842-B55ABCE8F4AE}" destId="{1BB8114F-E189-4D99-8CD7-1A9007C76DDC}" srcOrd="3" destOrd="0" presId="urn:microsoft.com/office/officeart/2005/8/layout/process1"/>
    <dgm:cxn modelId="{7E2AE07E-6E47-4335-9CB4-A905920C4AA5}" type="presParOf" srcId="{1BB8114F-E189-4D99-8CD7-1A9007C76DDC}" destId="{E167290F-4C3A-4118-8161-7D3A1C7E22E5}" srcOrd="0" destOrd="0" presId="urn:microsoft.com/office/officeart/2005/8/layout/process1"/>
    <dgm:cxn modelId="{4AD89705-19E8-480D-AEF8-B649AA3FDB67}" type="presParOf" srcId="{766F7A7C-A394-4837-8842-B55ABCE8F4AE}" destId="{144D3FFC-A128-46CA-903D-BB087CFC64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DD5B73-D03A-477A-9D0F-45209837ABB7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28DB24-2F55-46CC-A059-C73A18F0A5AE}">
      <dgm:prSet phldrT="[Texto]" custT="1"/>
      <dgm:spPr/>
      <dgm:t>
        <a:bodyPr/>
        <a:lstStyle/>
        <a:p>
          <a:pPr algn="ctr"/>
          <a:r>
            <a:rPr lang="es-ES" sz="1800" b="1" dirty="0" smtClean="0"/>
            <a:t>AGE</a:t>
          </a:r>
        </a:p>
      </dgm:t>
    </dgm:pt>
    <dgm:pt modelId="{735A1F22-6361-4125-A005-54C617678E9D}" type="parTrans" cxnId="{A030AA75-830F-4542-84FC-6CD5628F7F6B}">
      <dgm:prSet/>
      <dgm:spPr/>
      <dgm:t>
        <a:bodyPr/>
        <a:lstStyle/>
        <a:p>
          <a:endParaRPr lang="es-ES"/>
        </a:p>
      </dgm:t>
    </dgm:pt>
    <dgm:pt modelId="{1A0E9BA2-F945-4E2C-A8B4-512DCCA4333D}" type="sibTrans" cxnId="{A030AA75-830F-4542-84FC-6CD5628F7F6B}">
      <dgm:prSet/>
      <dgm:spPr/>
      <dgm:t>
        <a:bodyPr/>
        <a:lstStyle/>
        <a:p>
          <a:endParaRPr lang="es-ES"/>
        </a:p>
      </dgm:t>
    </dgm:pt>
    <dgm:pt modelId="{DB167F70-5385-4CCD-8494-C44ACEC0B18F}">
      <dgm:prSet phldrT="[Texto]" custT="1"/>
      <dgm:spPr/>
      <dgm:t>
        <a:bodyPr/>
        <a:lstStyle/>
        <a:p>
          <a:r>
            <a:rPr lang="es-ES" sz="1800" b="1" dirty="0" smtClean="0"/>
            <a:t>SEX</a:t>
          </a:r>
        </a:p>
      </dgm:t>
    </dgm:pt>
    <dgm:pt modelId="{F51A7E58-2929-4654-B237-28C803C1EA58}" type="parTrans" cxnId="{D01B657F-CB3E-4D44-90CF-BFD60BF2E52E}">
      <dgm:prSet/>
      <dgm:spPr/>
      <dgm:t>
        <a:bodyPr/>
        <a:lstStyle/>
        <a:p>
          <a:endParaRPr lang="es-ES"/>
        </a:p>
      </dgm:t>
    </dgm:pt>
    <dgm:pt modelId="{42E647CC-CCF9-4E12-8F60-E71756930603}" type="sibTrans" cxnId="{D01B657F-CB3E-4D44-90CF-BFD60BF2E52E}">
      <dgm:prSet/>
      <dgm:spPr/>
      <dgm:t>
        <a:bodyPr/>
        <a:lstStyle/>
        <a:p>
          <a:endParaRPr lang="es-ES"/>
        </a:p>
      </dgm:t>
    </dgm:pt>
    <dgm:pt modelId="{330DE989-79BF-4391-B4CB-28288B8390DB}">
      <dgm:prSet phldrT="[Texto]" custT="1"/>
      <dgm:spPr/>
      <dgm:t>
        <a:bodyPr/>
        <a:lstStyle/>
        <a:p>
          <a:r>
            <a:rPr lang="es-ES" sz="1600" b="1" dirty="0" smtClean="0"/>
            <a:t>ACADEMIC BACKGROUND</a:t>
          </a:r>
        </a:p>
      </dgm:t>
    </dgm:pt>
    <dgm:pt modelId="{EEAFCF38-D6B2-4773-A9A5-583B2B3DF214}" type="parTrans" cxnId="{D2074623-5568-4AE9-BB94-75483002FC06}">
      <dgm:prSet/>
      <dgm:spPr/>
      <dgm:t>
        <a:bodyPr/>
        <a:lstStyle/>
        <a:p>
          <a:endParaRPr lang="es-ES"/>
        </a:p>
      </dgm:t>
    </dgm:pt>
    <dgm:pt modelId="{0E683F81-3000-4213-8D57-B91C43E4522E}" type="sibTrans" cxnId="{D2074623-5568-4AE9-BB94-75483002FC06}">
      <dgm:prSet/>
      <dgm:spPr/>
      <dgm:t>
        <a:bodyPr/>
        <a:lstStyle/>
        <a:p>
          <a:endParaRPr lang="es-ES"/>
        </a:p>
      </dgm:t>
    </dgm:pt>
    <dgm:pt modelId="{CEB3FFB2-DAA7-4A97-8D3B-4B5696F8FEA2}">
      <dgm:prSet phldrT="[Texto]" custT="1"/>
      <dgm:spPr/>
      <dgm:t>
        <a:bodyPr/>
        <a:lstStyle/>
        <a:p>
          <a:r>
            <a:rPr lang="es-ES" sz="1800" b="1" dirty="0" smtClean="0"/>
            <a:t>OTHER PLACES OF RESIDENCE</a:t>
          </a:r>
        </a:p>
      </dgm:t>
    </dgm:pt>
    <dgm:pt modelId="{B96B82BF-ABB5-4B6F-8BD5-38641C8A29AB}" type="parTrans" cxnId="{2F9D282F-D717-4E57-98BC-3756928D9216}">
      <dgm:prSet/>
      <dgm:spPr/>
      <dgm:t>
        <a:bodyPr/>
        <a:lstStyle/>
        <a:p>
          <a:endParaRPr lang="es-ES"/>
        </a:p>
      </dgm:t>
    </dgm:pt>
    <dgm:pt modelId="{27203E27-BE30-41A7-8C49-7ABAE4741FB0}" type="sibTrans" cxnId="{2F9D282F-D717-4E57-98BC-3756928D9216}">
      <dgm:prSet/>
      <dgm:spPr/>
      <dgm:t>
        <a:bodyPr/>
        <a:lstStyle/>
        <a:p>
          <a:endParaRPr lang="es-ES"/>
        </a:p>
      </dgm:t>
    </dgm:pt>
    <dgm:pt modelId="{1D321405-14AB-4D00-BCDD-F6102CE82CBE}">
      <dgm:prSet phldrT="[Texto]" custT="1"/>
      <dgm:spPr/>
      <dgm:t>
        <a:bodyPr/>
        <a:lstStyle/>
        <a:p>
          <a:r>
            <a:rPr lang="es-ES" sz="1800" b="1" dirty="0" smtClean="0"/>
            <a:t>BIRTH PLACE</a:t>
          </a:r>
        </a:p>
      </dgm:t>
    </dgm:pt>
    <dgm:pt modelId="{F8939A5C-6825-41E1-BD18-E303C2376D7D}" type="parTrans" cxnId="{CE2658CE-934B-4B15-90DD-2EEA0C1A3A5D}">
      <dgm:prSet/>
      <dgm:spPr/>
      <dgm:t>
        <a:bodyPr/>
        <a:lstStyle/>
        <a:p>
          <a:endParaRPr lang="es-ES"/>
        </a:p>
      </dgm:t>
    </dgm:pt>
    <dgm:pt modelId="{563ED7CF-B47E-4D58-B217-D688CBE6D8AD}" type="sibTrans" cxnId="{CE2658CE-934B-4B15-90DD-2EEA0C1A3A5D}">
      <dgm:prSet/>
      <dgm:spPr/>
      <dgm:t>
        <a:bodyPr/>
        <a:lstStyle/>
        <a:p>
          <a:endParaRPr lang="es-ES"/>
        </a:p>
      </dgm:t>
    </dgm:pt>
    <dgm:pt modelId="{0935FD34-749E-4422-BB60-91806391216E}">
      <dgm:prSet phldrT="[Texto]" custT="1"/>
      <dgm:spPr/>
      <dgm:t>
        <a:bodyPr/>
        <a:lstStyle/>
        <a:p>
          <a:r>
            <a:rPr lang="es-ES" sz="1800" b="1" dirty="0" smtClean="0"/>
            <a:t>PLACE OF RESIDENCE</a:t>
          </a:r>
        </a:p>
      </dgm:t>
    </dgm:pt>
    <dgm:pt modelId="{F4376EBC-599D-4E0E-86E2-2D0EC229B243}" type="parTrans" cxnId="{6ECCC34C-913F-42B0-A36F-963CB94AC569}">
      <dgm:prSet/>
      <dgm:spPr/>
      <dgm:t>
        <a:bodyPr/>
        <a:lstStyle/>
        <a:p>
          <a:endParaRPr lang="es-ES"/>
        </a:p>
      </dgm:t>
    </dgm:pt>
    <dgm:pt modelId="{61831ED0-42F8-43E6-9EEE-B3B27BB4C579}" type="sibTrans" cxnId="{6ECCC34C-913F-42B0-A36F-963CB94AC569}">
      <dgm:prSet/>
      <dgm:spPr/>
      <dgm:t>
        <a:bodyPr/>
        <a:lstStyle/>
        <a:p>
          <a:endParaRPr lang="es-ES"/>
        </a:p>
      </dgm:t>
    </dgm:pt>
    <dgm:pt modelId="{CE65A639-0661-4A60-9B12-F34B8FEE038E}">
      <dgm:prSet phldrT="[Texto]" custT="1"/>
      <dgm:spPr/>
      <dgm:t>
        <a:bodyPr/>
        <a:lstStyle/>
        <a:p>
          <a:r>
            <a:rPr lang="es-ES" sz="1800" b="1" dirty="0" smtClean="0"/>
            <a:t>TIME OF RESIDENCE</a:t>
          </a:r>
        </a:p>
      </dgm:t>
    </dgm:pt>
    <dgm:pt modelId="{89F99D42-7F52-461B-9C51-BECD1C72E7A1}" type="parTrans" cxnId="{3AB21C4D-AD3E-40B1-8919-3F38530D1FA5}">
      <dgm:prSet/>
      <dgm:spPr/>
      <dgm:t>
        <a:bodyPr/>
        <a:lstStyle/>
        <a:p>
          <a:endParaRPr lang="es-ES"/>
        </a:p>
      </dgm:t>
    </dgm:pt>
    <dgm:pt modelId="{4F32CE65-F8F2-4015-81B0-074A20047CAD}" type="sibTrans" cxnId="{3AB21C4D-AD3E-40B1-8919-3F38530D1FA5}">
      <dgm:prSet/>
      <dgm:spPr/>
      <dgm:t>
        <a:bodyPr/>
        <a:lstStyle/>
        <a:p>
          <a:endParaRPr lang="es-ES"/>
        </a:p>
      </dgm:t>
    </dgm:pt>
    <dgm:pt modelId="{2AF9FA51-F7AD-47A3-AFB1-495CE721240C}" type="pres">
      <dgm:prSet presAssocID="{D5DD5B73-D03A-477A-9D0F-45209837AB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5B1C14-8EC2-4FC8-AE74-98D3033FBA45}" type="pres">
      <dgm:prSet presAssocID="{2328DB24-2F55-46CC-A059-C73A18F0A5AE}" presName="Name5" presStyleLbl="vennNode1" presStyleIdx="0" presStyleCnt="7" custLinFactNeighborY="1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C91DFE-C2FD-4E61-9A95-C9875AB33590}" type="pres">
      <dgm:prSet presAssocID="{1A0E9BA2-F945-4E2C-A8B4-512DCCA4333D}" presName="space" presStyleCnt="0"/>
      <dgm:spPr/>
      <dgm:t>
        <a:bodyPr/>
        <a:lstStyle/>
        <a:p>
          <a:endParaRPr lang="es-ES"/>
        </a:p>
      </dgm:t>
    </dgm:pt>
    <dgm:pt modelId="{D80A71EE-455E-4566-85E8-0285A36B74C0}" type="pres">
      <dgm:prSet presAssocID="{DB167F70-5385-4CCD-8494-C44ACEC0B18F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41053B-B443-48CC-BB03-B6455BB01C43}" type="pres">
      <dgm:prSet presAssocID="{42E647CC-CCF9-4E12-8F60-E71756930603}" presName="space" presStyleCnt="0"/>
      <dgm:spPr/>
      <dgm:t>
        <a:bodyPr/>
        <a:lstStyle/>
        <a:p>
          <a:endParaRPr lang="es-ES"/>
        </a:p>
      </dgm:t>
    </dgm:pt>
    <dgm:pt modelId="{B0AB0DD1-4B63-45B3-AD3E-9A6CB07E132A}" type="pres">
      <dgm:prSet presAssocID="{330DE989-79BF-4391-B4CB-28288B8390DB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6BAC2-0171-4347-91C7-0E847EF6DC67}" type="pres">
      <dgm:prSet presAssocID="{0E683F81-3000-4213-8D57-B91C43E4522E}" presName="space" presStyleCnt="0"/>
      <dgm:spPr/>
      <dgm:t>
        <a:bodyPr/>
        <a:lstStyle/>
        <a:p>
          <a:endParaRPr lang="es-ES"/>
        </a:p>
      </dgm:t>
    </dgm:pt>
    <dgm:pt modelId="{3745BC34-9F46-46FB-8800-E274A49400B3}" type="pres">
      <dgm:prSet presAssocID="{1D321405-14AB-4D00-BCDD-F6102CE82CBE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B8A276-239F-4D21-9A22-CF7865633321}" type="pres">
      <dgm:prSet presAssocID="{563ED7CF-B47E-4D58-B217-D688CBE6D8AD}" presName="space" presStyleCnt="0"/>
      <dgm:spPr/>
      <dgm:t>
        <a:bodyPr/>
        <a:lstStyle/>
        <a:p>
          <a:endParaRPr lang="es-ES"/>
        </a:p>
      </dgm:t>
    </dgm:pt>
    <dgm:pt modelId="{38C6F747-3F1B-47A9-8265-BD1B3A009DF7}" type="pres">
      <dgm:prSet presAssocID="{0935FD34-749E-4422-BB60-91806391216E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CF413-FAE8-4AF4-8992-30C48D7D3AF6}" type="pres">
      <dgm:prSet presAssocID="{61831ED0-42F8-43E6-9EEE-B3B27BB4C579}" presName="space" presStyleCnt="0"/>
      <dgm:spPr/>
      <dgm:t>
        <a:bodyPr/>
        <a:lstStyle/>
        <a:p>
          <a:endParaRPr lang="es-ES"/>
        </a:p>
      </dgm:t>
    </dgm:pt>
    <dgm:pt modelId="{7F803CDB-7FBB-4FC9-9031-D8C8C65CEE9C}" type="pres">
      <dgm:prSet presAssocID="{CE65A639-0661-4A60-9B12-F34B8FEE038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96BAB0-D44A-4122-97F3-167F92474971}" type="pres">
      <dgm:prSet presAssocID="{4F32CE65-F8F2-4015-81B0-074A20047CAD}" presName="space" presStyleCnt="0"/>
      <dgm:spPr/>
      <dgm:t>
        <a:bodyPr/>
        <a:lstStyle/>
        <a:p>
          <a:endParaRPr lang="es-ES"/>
        </a:p>
      </dgm:t>
    </dgm:pt>
    <dgm:pt modelId="{2C49F4D6-B6B3-4A31-8845-CF781DDDE4A3}" type="pres">
      <dgm:prSet presAssocID="{CEB3FFB2-DAA7-4A97-8D3B-4B5696F8FEA2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1B657F-CB3E-4D44-90CF-BFD60BF2E52E}" srcId="{D5DD5B73-D03A-477A-9D0F-45209837ABB7}" destId="{DB167F70-5385-4CCD-8494-C44ACEC0B18F}" srcOrd="1" destOrd="0" parTransId="{F51A7E58-2929-4654-B237-28C803C1EA58}" sibTransId="{42E647CC-CCF9-4E12-8F60-E71756930603}"/>
    <dgm:cxn modelId="{2F9D282F-D717-4E57-98BC-3756928D9216}" srcId="{D5DD5B73-D03A-477A-9D0F-45209837ABB7}" destId="{CEB3FFB2-DAA7-4A97-8D3B-4B5696F8FEA2}" srcOrd="6" destOrd="0" parTransId="{B96B82BF-ABB5-4B6F-8BD5-38641C8A29AB}" sibTransId="{27203E27-BE30-41A7-8C49-7ABAE4741FB0}"/>
    <dgm:cxn modelId="{D2074623-5568-4AE9-BB94-75483002FC06}" srcId="{D5DD5B73-D03A-477A-9D0F-45209837ABB7}" destId="{330DE989-79BF-4391-B4CB-28288B8390DB}" srcOrd="2" destOrd="0" parTransId="{EEAFCF38-D6B2-4773-A9A5-583B2B3DF214}" sibTransId="{0E683F81-3000-4213-8D57-B91C43E4522E}"/>
    <dgm:cxn modelId="{6ECCC34C-913F-42B0-A36F-963CB94AC569}" srcId="{D5DD5B73-D03A-477A-9D0F-45209837ABB7}" destId="{0935FD34-749E-4422-BB60-91806391216E}" srcOrd="4" destOrd="0" parTransId="{F4376EBC-599D-4E0E-86E2-2D0EC229B243}" sibTransId="{61831ED0-42F8-43E6-9EEE-B3B27BB4C579}"/>
    <dgm:cxn modelId="{3AB21C4D-AD3E-40B1-8919-3F38530D1FA5}" srcId="{D5DD5B73-D03A-477A-9D0F-45209837ABB7}" destId="{CE65A639-0661-4A60-9B12-F34B8FEE038E}" srcOrd="5" destOrd="0" parTransId="{89F99D42-7F52-461B-9C51-BECD1C72E7A1}" sibTransId="{4F32CE65-F8F2-4015-81B0-074A20047CAD}"/>
    <dgm:cxn modelId="{D528C6BC-F160-4BAE-8D5A-68DB55ED7FD2}" type="presOf" srcId="{CE65A639-0661-4A60-9B12-F34B8FEE038E}" destId="{7F803CDB-7FBB-4FC9-9031-D8C8C65CEE9C}" srcOrd="0" destOrd="0" presId="urn:microsoft.com/office/officeart/2005/8/layout/venn3"/>
    <dgm:cxn modelId="{7970A433-59E1-449B-8A5D-5E37F441BB40}" type="presOf" srcId="{DB167F70-5385-4CCD-8494-C44ACEC0B18F}" destId="{D80A71EE-455E-4566-85E8-0285A36B74C0}" srcOrd="0" destOrd="0" presId="urn:microsoft.com/office/officeart/2005/8/layout/venn3"/>
    <dgm:cxn modelId="{C2A4545F-E0CE-4043-A227-6088FE118DF1}" type="presOf" srcId="{0935FD34-749E-4422-BB60-91806391216E}" destId="{38C6F747-3F1B-47A9-8265-BD1B3A009DF7}" srcOrd="0" destOrd="0" presId="urn:microsoft.com/office/officeart/2005/8/layout/venn3"/>
    <dgm:cxn modelId="{A030AA75-830F-4542-84FC-6CD5628F7F6B}" srcId="{D5DD5B73-D03A-477A-9D0F-45209837ABB7}" destId="{2328DB24-2F55-46CC-A059-C73A18F0A5AE}" srcOrd="0" destOrd="0" parTransId="{735A1F22-6361-4125-A005-54C617678E9D}" sibTransId="{1A0E9BA2-F945-4E2C-A8B4-512DCCA4333D}"/>
    <dgm:cxn modelId="{BEB6C489-7B89-4D93-B1C0-69C6D3E7BE90}" type="presOf" srcId="{2328DB24-2F55-46CC-A059-C73A18F0A5AE}" destId="{335B1C14-8EC2-4FC8-AE74-98D3033FBA45}" srcOrd="0" destOrd="0" presId="urn:microsoft.com/office/officeart/2005/8/layout/venn3"/>
    <dgm:cxn modelId="{6DBA73B1-7856-46F9-8527-57C011D7B9F7}" type="presOf" srcId="{D5DD5B73-D03A-477A-9D0F-45209837ABB7}" destId="{2AF9FA51-F7AD-47A3-AFB1-495CE721240C}" srcOrd="0" destOrd="0" presId="urn:microsoft.com/office/officeart/2005/8/layout/venn3"/>
    <dgm:cxn modelId="{F782FD42-B20C-43E0-8B37-1BEEEFA0CC22}" type="presOf" srcId="{1D321405-14AB-4D00-BCDD-F6102CE82CBE}" destId="{3745BC34-9F46-46FB-8800-E274A49400B3}" srcOrd="0" destOrd="0" presId="urn:microsoft.com/office/officeart/2005/8/layout/venn3"/>
    <dgm:cxn modelId="{CE2658CE-934B-4B15-90DD-2EEA0C1A3A5D}" srcId="{D5DD5B73-D03A-477A-9D0F-45209837ABB7}" destId="{1D321405-14AB-4D00-BCDD-F6102CE82CBE}" srcOrd="3" destOrd="0" parTransId="{F8939A5C-6825-41E1-BD18-E303C2376D7D}" sibTransId="{563ED7CF-B47E-4D58-B217-D688CBE6D8AD}"/>
    <dgm:cxn modelId="{FCC3648E-CBB4-4018-93B4-13563B494B9B}" type="presOf" srcId="{330DE989-79BF-4391-B4CB-28288B8390DB}" destId="{B0AB0DD1-4B63-45B3-AD3E-9A6CB07E132A}" srcOrd="0" destOrd="0" presId="urn:microsoft.com/office/officeart/2005/8/layout/venn3"/>
    <dgm:cxn modelId="{D81D42ED-D22C-4C5C-9B16-FA7AC88BFEA8}" type="presOf" srcId="{CEB3FFB2-DAA7-4A97-8D3B-4B5696F8FEA2}" destId="{2C49F4D6-B6B3-4A31-8845-CF781DDDE4A3}" srcOrd="0" destOrd="0" presId="urn:microsoft.com/office/officeart/2005/8/layout/venn3"/>
    <dgm:cxn modelId="{8BDFEF01-43D9-44B7-816C-739151B39305}" type="presParOf" srcId="{2AF9FA51-F7AD-47A3-AFB1-495CE721240C}" destId="{335B1C14-8EC2-4FC8-AE74-98D3033FBA45}" srcOrd="0" destOrd="0" presId="urn:microsoft.com/office/officeart/2005/8/layout/venn3"/>
    <dgm:cxn modelId="{77A7982F-1C31-4389-9ABB-C4F60A70C32B}" type="presParOf" srcId="{2AF9FA51-F7AD-47A3-AFB1-495CE721240C}" destId="{2CC91DFE-C2FD-4E61-9A95-C9875AB33590}" srcOrd="1" destOrd="0" presId="urn:microsoft.com/office/officeart/2005/8/layout/venn3"/>
    <dgm:cxn modelId="{FF8252D1-CD96-4982-B5E3-157E96336403}" type="presParOf" srcId="{2AF9FA51-F7AD-47A3-AFB1-495CE721240C}" destId="{D80A71EE-455E-4566-85E8-0285A36B74C0}" srcOrd="2" destOrd="0" presId="urn:microsoft.com/office/officeart/2005/8/layout/venn3"/>
    <dgm:cxn modelId="{3F54A00A-9D1F-4B97-88D2-8DAADFD59712}" type="presParOf" srcId="{2AF9FA51-F7AD-47A3-AFB1-495CE721240C}" destId="{A841053B-B443-48CC-BB03-B6455BB01C43}" srcOrd="3" destOrd="0" presId="urn:microsoft.com/office/officeart/2005/8/layout/venn3"/>
    <dgm:cxn modelId="{E5A67675-35C5-4DAA-8D36-0BC360C797C2}" type="presParOf" srcId="{2AF9FA51-F7AD-47A3-AFB1-495CE721240C}" destId="{B0AB0DD1-4B63-45B3-AD3E-9A6CB07E132A}" srcOrd="4" destOrd="0" presId="urn:microsoft.com/office/officeart/2005/8/layout/venn3"/>
    <dgm:cxn modelId="{A749A5B1-9D05-4962-B59A-5761FFFC10D0}" type="presParOf" srcId="{2AF9FA51-F7AD-47A3-AFB1-495CE721240C}" destId="{CCE6BAC2-0171-4347-91C7-0E847EF6DC67}" srcOrd="5" destOrd="0" presId="urn:microsoft.com/office/officeart/2005/8/layout/venn3"/>
    <dgm:cxn modelId="{4E3CAAFC-D1CF-4808-AFCD-BE4B32A98701}" type="presParOf" srcId="{2AF9FA51-F7AD-47A3-AFB1-495CE721240C}" destId="{3745BC34-9F46-46FB-8800-E274A49400B3}" srcOrd="6" destOrd="0" presId="urn:microsoft.com/office/officeart/2005/8/layout/venn3"/>
    <dgm:cxn modelId="{E5B0889C-D011-4EF9-89B1-E4B8F3252A8D}" type="presParOf" srcId="{2AF9FA51-F7AD-47A3-AFB1-495CE721240C}" destId="{B1B8A276-239F-4D21-9A22-CF7865633321}" srcOrd="7" destOrd="0" presId="urn:microsoft.com/office/officeart/2005/8/layout/venn3"/>
    <dgm:cxn modelId="{E433D81F-6129-40CC-81AE-051FC289D8E0}" type="presParOf" srcId="{2AF9FA51-F7AD-47A3-AFB1-495CE721240C}" destId="{38C6F747-3F1B-47A9-8265-BD1B3A009DF7}" srcOrd="8" destOrd="0" presId="urn:microsoft.com/office/officeart/2005/8/layout/venn3"/>
    <dgm:cxn modelId="{2CAF4138-22C3-477C-B0E7-8F866725FABD}" type="presParOf" srcId="{2AF9FA51-F7AD-47A3-AFB1-495CE721240C}" destId="{018CF413-FAE8-4AF4-8992-30C48D7D3AF6}" srcOrd="9" destOrd="0" presId="urn:microsoft.com/office/officeart/2005/8/layout/venn3"/>
    <dgm:cxn modelId="{AE1C20D5-9DB6-4590-8DC4-33DD4398B5B8}" type="presParOf" srcId="{2AF9FA51-F7AD-47A3-AFB1-495CE721240C}" destId="{7F803CDB-7FBB-4FC9-9031-D8C8C65CEE9C}" srcOrd="10" destOrd="0" presId="urn:microsoft.com/office/officeart/2005/8/layout/venn3"/>
    <dgm:cxn modelId="{A667BBA7-10B7-4497-9513-3784A216F03E}" type="presParOf" srcId="{2AF9FA51-F7AD-47A3-AFB1-495CE721240C}" destId="{CD96BAB0-D44A-4122-97F3-167F92474971}" srcOrd="11" destOrd="0" presId="urn:microsoft.com/office/officeart/2005/8/layout/venn3"/>
    <dgm:cxn modelId="{90857645-B6DA-4880-8242-409DA8F854F5}" type="presParOf" srcId="{2AF9FA51-F7AD-47A3-AFB1-495CE721240C}" destId="{2C49F4D6-B6B3-4A31-8845-CF781DDDE4A3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9ACD5B-33C5-4B31-B018-7A8F8F0EE97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A9BA934B-E65B-48D5-A88C-0F9373EA2609}">
      <dgm:prSet/>
      <dgm:spPr/>
      <dgm:t>
        <a:bodyPr/>
        <a:lstStyle/>
        <a:p>
          <a:pPr rtl="0"/>
          <a:r>
            <a:rPr lang="en-US" dirty="0" smtClean="0"/>
            <a:t>“[The </a:t>
          </a:r>
          <a:r>
            <a:rPr lang="en-US" i="1" dirty="0" smtClean="0"/>
            <a:t>heheo</a:t>
          </a:r>
          <a:r>
            <a:rPr lang="en-US" dirty="0" smtClean="0"/>
            <a:t>] is often used by speakers with </a:t>
          </a:r>
          <a:r>
            <a:rPr lang="en-US" dirty="0" smtClean="0">
              <a:solidFill>
                <a:srgbClr val="C00000"/>
              </a:solidFill>
            </a:rPr>
            <a:t>a low educational level or from low socio-economic backgrounds</a:t>
          </a:r>
          <a:r>
            <a:rPr lang="en-US" dirty="0" smtClean="0"/>
            <a:t>, in informal or neglected speech.”</a:t>
          </a:r>
          <a:endParaRPr lang="es-ES" dirty="0"/>
        </a:p>
      </dgm:t>
    </dgm:pt>
    <dgm:pt modelId="{3185D9D2-D804-4C7D-88E8-B6BECECCE7F8}" type="parTrans" cxnId="{ED68E2BA-C009-4722-86A4-6FE265D73B25}">
      <dgm:prSet/>
      <dgm:spPr/>
      <dgm:t>
        <a:bodyPr/>
        <a:lstStyle/>
        <a:p>
          <a:endParaRPr lang="es-ES"/>
        </a:p>
      </dgm:t>
    </dgm:pt>
    <dgm:pt modelId="{9D55C985-9676-4B90-97B3-AE01224AD585}" type="sibTrans" cxnId="{ED68E2BA-C009-4722-86A4-6FE265D73B25}">
      <dgm:prSet/>
      <dgm:spPr/>
      <dgm:t>
        <a:bodyPr/>
        <a:lstStyle/>
        <a:p>
          <a:endParaRPr lang="es-ES"/>
        </a:p>
      </dgm:t>
    </dgm:pt>
    <dgm:pt modelId="{2894D196-B288-4125-8954-F6E452267BBC}">
      <dgm:prSet/>
      <dgm:spPr/>
      <dgm:t>
        <a:bodyPr/>
        <a:lstStyle/>
        <a:p>
          <a:pPr rtl="0"/>
          <a:r>
            <a:rPr lang="es-ES" dirty="0" smtClean="0"/>
            <a:t>RODRÍGUEZ PRIETO, J.P. (2008) “Distribución geográfica del «jejeo» en español y propuesta de reformulación y extensión del término” (p.130)</a:t>
          </a:r>
          <a:endParaRPr lang="es-ES" dirty="0"/>
        </a:p>
      </dgm:t>
    </dgm:pt>
    <dgm:pt modelId="{D3B2DCE5-5761-4366-B201-8C97B4C3CFF1}" type="parTrans" cxnId="{4AE54677-C3A7-43C2-9BAE-D6281BE9D065}">
      <dgm:prSet/>
      <dgm:spPr/>
      <dgm:t>
        <a:bodyPr/>
        <a:lstStyle/>
        <a:p>
          <a:endParaRPr lang="es-ES"/>
        </a:p>
      </dgm:t>
    </dgm:pt>
    <dgm:pt modelId="{077B8B55-D4F8-4081-848C-6038A2F6163B}" type="sibTrans" cxnId="{4AE54677-C3A7-43C2-9BAE-D6281BE9D065}">
      <dgm:prSet/>
      <dgm:spPr/>
      <dgm:t>
        <a:bodyPr/>
        <a:lstStyle/>
        <a:p>
          <a:endParaRPr lang="es-ES"/>
        </a:p>
      </dgm:t>
    </dgm:pt>
    <dgm:pt modelId="{28DBC340-C536-4C97-B47B-B4644E152A08}" type="pres">
      <dgm:prSet presAssocID="{A49ACD5B-33C5-4B31-B018-7A8F8F0EE9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F1C8E1-C406-4075-A35E-81982ADEDD19}" type="pres">
      <dgm:prSet presAssocID="{A9BA934B-E65B-48D5-A88C-0F9373EA26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25671-D9F1-48B2-B90B-36E76104CB13}" type="pres">
      <dgm:prSet presAssocID="{A9BA934B-E65B-48D5-A88C-0F9373EA260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E54677-C3A7-43C2-9BAE-D6281BE9D065}" srcId="{A9BA934B-E65B-48D5-A88C-0F9373EA2609}" destId="{2894D196-B288-4125-8954-F6E452267BBC}" srcOrd="0" destOrd="0" parTransId="{D3B2DCE5-5761-4366-B201-8C97B4C3CFF1}" sibTransId="{077B8B55-D4F8-4081-848C-6038A2F6163B}"/>
    <dgm:cxn modelId="{ECFB44FB-1340-48D2-B804-4402793B65A0}" type="presOf" srcId="{A9BA934B-E65B-48D5-A88C-0F9373EA2609}" destId="{16F1C8E1-C406-4075-A35E-81982ADEDD19}" srcOrd="0" destOrd="0" presId="urn:microsoft.com/office/officeart/2005/8/layout/vList2"/>
    <dgm:cxn modelId="{C905A552-18C8-4B42-913F-9C145EA3B97B}" type="presOf" srcId="{2894D196-B288-4125-8954-F6E452267BBC}" destId="{13025671-D9F1-48B2-B90B-36E76104CB13}" srcOrd="0" destOrd="0" presId="urn:microsoft.com/office/officeart/2005/8/layout/vList2"/>
    <dgm:cxn modelId="{ED68E2BA-C009-4722-86A4-6FE265D73B25}" srcId="{A49ACD5B-33C5-4B31-B018-7A8F8F0EE975}" destId="{A9BA934B-E65B-48D5-A88C-0F9373EA2609}" srcOrd="0" destOrd="0" parTransId="{3185D9D2-D804-4C7D-88E8-B6BECECCE7F8}" sibTransId="{9D55C985-9676-4B90-97B3-AE01224AD585}"/>
    <dgm:cxn modelId="{1FC2530B-66BA-42E5-951B-77EFECB49251}" type="presOf" srcId="{A49ACD5B-33C5-4B31-B018-7A8F8F0EE975}" destId="{28DBC340-C536-4C97-B47B-B4644E152A08}" srcOrd="0" destOrd="0" presId="urn:microsoft.com/office/officeart/2005/8/layout/vList2"/>
    <dgm:cxn modelId="{ECE447DA-555F-4A63-AD05-FE3DE34B186E}" type="presParOf" srcId="{28DBC340-C536-4C97-B47B-B4644E152A08}" destId="{16F1C8E1-C406-4075-A35E-81982ADEDD19}" srcOrd="0" destOrd="0" presId="urn:microsoft.com/office/officeart/2005/8/layout/vList2"/>
    <dgm:cxn modelId="{617C24C0-375A-46A1-BEE1-55D4DAA25D6C}" type="presParOf" srcId="{28DBC340-C536-4C97-B47B-B4644E152A08}" destId="{13025671-D9F1-48B2-B90B-36E76104CB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D5B73-D03A-477A-9D0F-45209837ABB7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28DB24-2F55-46CC-A059-C73A18F0A5AE}">
      <dgm:prSet phldrT="[Texto]" custT="1"/>
      <dgm:spPr/>
      <dgm:t>
        <a:bodyPr/>
        <a:lstStyle/>
        <a:p>
          <a:pPr algn="ctr"/>
          <a:r>
            <a:rPr lang="es-ES" sz="2000" b="1" dirty="0" smtClean="0"/>
            <a:t>SEX</a:t>
          </a:r>
          <a:endParaRPr lang="es-ES" sz="2600" b="1" dirty="0" smtClean="0"/>
        </a:p>
        <a:p>
          <a:pPr algn="ctr"/>
          <a:r>
            <a:rPr lang="es-ES" sz="2000" b="0" dirty="0" err="1" smtClean="0"/>
            <a:t>Woman</a:t>
          </a:r>
          <a:endParaRPr lang="es-ES" sz="2000" b="0" dirty="0" smtClean="0"/>
        </a:p>
        <a:p>
          <a:pPr algn="ctr"/>
          <a:r>
            <a:rPr lang="es-ES" sz="2000" dirty="0" smtClean="0"/>
            <a:t>(60%)</a:t>
          </a:r>
        </a:p>
      </dgm:t>
    </dgm:pt>
    <dgm:pt modelId="{735A1F22-6361-4125-A005-54C617678E9D}" type="parTrans" cxnId="{A030AA75-830F-4542-84FC-6CD5628F7F6B}">
      <dgm:prSet/>
      <dgm:spPr/>
      <dgm:t>
        <a:bodyPr/>
        <a:lstStyle/>
        <a:p>
          <a:endParaRPr lang="es-ES"/>
        </a:p>
      </dgm:t>
    </dgm:pt>
    <dgm:pt modelId="{1A0E9BA2-F945-4E2C-A8B4-512DCCA4333D}" type="sibTrans" cxnId="{A030AA75-830F-4542-84FC-6CD5628F7F6B}">
      <dgm:prSet/>
      <dgm:spPr/>
      <dgm:t>
        <a:bodyPr/>
        <a:lstStyle/>
        <a:p>
          <a:endParaRPr lang="es-ES"/>
        </a:p>
      </dgm:t>
    </dgm:pt>
    <dgm:pt modelId="{DB167F70-5385-4CCD-8494-C44ACEC0B18F}">
      <dgm:prSet phldrT="[Texto]" custT="1"/>
      <dgm:spPr/>
      <dgm:t>
        <a:bodyPr/>
        <a:lstStyle/>
        <a:p>
          <a:r>
            <a:rPr lang="es-ES" sz="2000" b="1" dirty="0" smtClean="0"/>
            <a:t>AGE</a:t>
          </a:r>
          <a:endParaRPr lang="es-ES" sz="2600" b="1" dirty="0" smtClean="0"/>
        </a:p>
        <a:p>
          <a:r>
            <a:rPr lang="es-ES" sz="2000" dirty="0" smtClean="0"/>
            <a:t>20-30</a:t>
          </a:r>
          <a:br>
            <a:rPr lang="es-ES" sz="2000" dirty="0" smtClean="0"/>
          </a:br>
          <a:r>
            <a:rPr lang="es-ES" sz="2000" dirty="0" err="1" smtClean="0"/>
            <a:t>years</a:t>
          </a:r>
          <a:r>
            <a:rPr lang="es-ES" sz="2000" dirty="0" smtClean="0"/>
            <a:t> </a:t>
          </a:r>
          <a:r>
            <a:rPr lang="es-ES" sz="2000" dirty="0" err="1" smtClean="0"/>
            <a:t>old</a:t>
          </a:r>
          <a:endParaRPr lang="es-ES" sz="2000" dirty="0" smtClean="0"/>
        </a:p>
        <a:p>
          <a:r>
            <a:rPr lang="es-ES" sz="2000" dirty="0" smtClean="0"/>
            <a:t>(64%)</a:t>
          </a:r>
          <a:endParaRPr lang="es-ES" sz="2800" dirty="0"/>
        </a:p>
      </dgm:t>
    </dgm:pt>
    <dgm:pt modelId="{F51A7E58-2929-4654-B237-28C803C1EA58}" type="parTrans" cxnId="{D01B657F-CB3E-4D44-90CF-BFD60BF2E52E}">
      <dgm:prSet/>
      <dgm:spPr/>
      <dgm:t>
        <a:bodyPr/>
        <a:lstStyle/>
        <a:p>
          <a:endParaRPr lang="es-ES"/>
        </a:p>
      </dgm:t>
    </dgm:pt>
    <dgm:pt modelId="{42E647CC-CCF9-4E12-8F60-E71756930603}" type="sibTrans" cxnId="{D01B657F-CB3E-4D44-90CF-BFD60BF2E52E}">
      <dgm:prSet/>
      <dgm:spPr/>
      <dgm:t>
        <a:bodyPr/>
        <a:lstStyle/>
        <a:p>
          <a:endParaRPr lang="es-ES"/>
        </a:p>
      </dgm:t>
    </dgm:pt>
    <dgm:pt modelId="{330DE989-79BF-4391-B4CB-28288B8390DB}">
      <dgm:prSet phldrT="[Texto]" custT="1"/>
      <dgm:spPr/>
      <dgm:t>
        <a:bodyPr/>
        <a:lstStyle/>
        <a:p>
          <a:r>
            <a:rPr lang="es-ES" sz="1600" b="1" i="0" dirty="0" smtClean="0"/>
            <a:t>ACADEMIC BACKGROUND</a:t>
          </a:r>
        </a:p>
        <a:p>
          <a:r>
            <a:rPr lang="es-ES" sz="2000" dirty="0" err="1" smtClean="0"/>
            <a:t>Higher</a:t>
          </a:r>
          <a:r>
            <a:rPr lang="es-ES" sz="2000" dirty="0" smtClean="0"/>
            <a:t> </a:t>
          </a:r>
          <a:r>
            <a:rPr lang="es-ES" sz="2000" dirty="0" err="1" smtClean="0"/>
            <a:t>or</a:t>
          </a:r>
          <a:r>
            <a:rPr lang="es-ES" sz="2000" dirty="0" smtClean="0"/>
            <a:t> </a:t>
          </a:r>
          <a:r>
            <a:rPr lang="es-ES" sz="2000" dirty="0" err="1" smtClean="0"/>
            <a:t>University</a:t>
          </a:r>
          <a:r>
            <a:rPr lang="es-ES" sz="2000" dirty="0" smtClean="0"/>
            <a:t> </a:t>
          </a:r>
          <a:r>
            <a:rPr lang="es-ES" sz="2000" dirty="0" err="1" smtClean="0"/>
            <a:t>Studies</a:t>
          </a:r>
          <a:endParaRPr lang="es-ES" sz="2000" dirty="0" smtClean="0"/>
        </a:p>
        <a:p>
          <a:r>
            <a:rPr lang="es-ES" sz="2000" dirty="0" smtClean="0"/>
            <a:t>(64%)</a:t>
          </a:r>
          <a:endParaRPr lang="es-ES" sz="2800" dirty="0"/>
        </a:p>
      </dgm:t>
    </dgm:pt>
    <dgm:pt modelId="{EEAFCF38-D6B2-4773-A9A5-583B2B3DF214}" type="parTrans" cxnId="{D2074623-5568-4AE9-BB94-75483002FC06}">
      <dgm:prSet/>
      <dgm:spPr/>
      <dgm:t>
        <a:bodyPr/>
        <a:lstStyle/>
        <a:p>
          <a:endParaRPr lang="es-ES"/>
        </a:p>
      </dgm:t>
    </dgm:pt>
    <dgm:pt modelId="{0E683F81-3000-4213-8D57-B91C43E4522E}" type="sibTrans" cxnId="{D2074623-5568-4AE9-BB94-75483002FC06}">
      <dgm:prSet/>
      <dgm:spPr/>
      <dgm:t>
        <a:bodyPr/>
        <a:lstStyle/>
        <a:p>
          <a:endParaRPr lang="es-ES"/>
        </a:p>
      </dgm:t>
    </dgm:pt>
    <dgm:pt modelId="{8A772267-15CB-4F80-B74E-CDB8E6BC4491}" type="pres">
      <dgm:prSet presAssocID="{D5DD5B73-D03A-477A-9D0F-45209837ABB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5A57F4-1E96-45E4-B8BE-A88AA52FA596}" type="pres">
      <dgm:prSet presAssocID="{2328DB24-2F55-46CC-A059-C73A18F0A5AE}" presName="circ1" presStyleLbl="vennNode1" presStyleIdx="0" presStyleCnt="3"/>
      <dgm:spPr/>
      <dgm:t>
        <a:bodyPr/>
        <a:lstStyle/>
        <a:p>
          <a:endParaRPr lang="es-ES"/>
        </a:p>
      </dgm:t>
    </dgm:pt>
    <dgm:pt modelId="{FB81F076-ED5F-499E-87DF-5C034980848D}" type="pres">
      <dgm:prSet presAssocID="{2328DB24-2F55-46CC-A059-C73A18F0A5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B643D-6895-4091-BD11-68EF98C7F89A}" type="pres">
      <dgm:prSet presAssocID="{DB167F70-5385-4CCD-8494-C44ACEC0B18F}" presName="circ2" presStyleLbl="vennNode1" presStyleIdx="1" presStyleCnt="3"/>
      <dgm:spPr/>
      <dgm:t>
        <a:bodyPr/>
        <a:lstStyle/>
        <a:p>
          <a:endParaRPr lang="es-ES"/>
        </a:p>
      </dgm:t>
    </dgm:pt>
    <dgm:pt modelId="{2B65D6A8-97ED-4412-9C6C-29B7DEBDD5B3}" type="pres">
      <dgm:prSet presAssocID="{DB167F70-5385-4CCD-8494-C44ACEC0B1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0BA190-0B9F-4159-8956-55943A64C4CA}" type="pres">
      <dgm:prSet presAssocID="{330DE989-79BF-4391-B4CB-28288B8390DB}" presName="circ3" presStyleLbl="vennNode1" presStyleIdx="2" presStyleCnt="3" custScaleX="100089"/>
      <dgm:spPr/>
      <dgm:t>
        <a:bodyPr/>
        <a:lstStyle/>
        <a:p>
          <a:endParaRPr lang="es-ES"/>
        </a:p>
      </dgm:t>
    </dgm:pt>
    <dgm:pt modelId="{492C1F7B-0B92-4674-8490-DE3C7D7C8A79}" type="pres">
      <dgm:prSet presAssocID="{330DE989-79BF-4391-B4CB-28288B8390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074623-5568-4AE9-BB94-75483002FC06}" srcId="{D5DD5B73-D03A-477A-9D0F-45209837ABB7}" destId="{330DE989-79BF-4391-B4CB-28288B8390DB}" srcOrd="2" destOrd="0" parTransId="{EEAFCF38-D6B2-4773-A9A5-583B2B3DF214}" sibTransId="{0E683F81-3000-4213-8D57-B91C43E4522E}"/>
    <dgm:cxn modelId="{6A0DBCD5-9474-49E5-A50A-CE72F0C97D85}" type="presOf" srcId="{DB167F70-5385-4CCD-8494-C44ACEC0B18F}" destId="{2B65D6A8-97ED-4412-9C6C-29B7DEBDD5B3}" srcOrd="1" destOrd="0" presId="urn:microsoft.com/office/officeart/2005/8/layout/venn1"/>
    <dgm:cxn modelId="{5A3579A0-9A80-486B-B660-860B70E5EC8A}" type="presOf" srcId="{330DE989-79BF-4391-B4CB-28288B8390DB}" destId="{4F0BA190-0B9F-4159-8956-55943A64C4CA}" srcOrd="0" destOrd="0" presId="urn:microsoft.com/office/officeart/2005/8/layout/venn1"/>
    <dgm:cxn modelId="{4CB78A75-CD48-428F-B76E-DA97471F84C7}" type="presOf" srcId="{DB167F70-5385-4CCD-8494-C44ACEC0B18F}" destId="{7D8B643D-6895-4091-BD11-68EF98C7F89A}" srcOrd="0" destOrd="0" presId="urn:microsoft.com/office/officeart/2005/8/layout/venn1"/>
    <dgm:cxn modelId="{A030AA75-830F-4542-84FC-6CD5628F7F6B}" srcId="{D5DD5B73-D03A-477A-9D0F-45209837ABB7}" destId="{2328DB24-2F55-46CC-A059-C73A18F0A5AE}" srcOrd="0" destOrd="0" parTransId="{735A1F22-6361-4125-A005-54C617678E9D}" sibTransId="{1A0E9BA2-F945-4E2C-A8B4-512DCCA4333D}"/>
    <dgm:cxn modelId="{A97BD7E8-2FD0-4EDF-B3E4-5E55AE71EDA8}" type="presOf" srcId="{330DE989-79BF-4391-B4CB-28288B8390DB}" destId="{492C1F7B-0B92-4674-8490-DE3C7D7C8A79}" srcOrd="1" destOrd="0" presId="urn:microsoft.com/office/officeart/2005/8/layout/venn1"/>
    <dgm:cxn modelId="{9460B3BF-9AD0-43AC-A4F2-F2EE1F82F1FA}" type="presOf" srcId="{2328DB24-2F55-46CC-A059-C73A18F0A5AE}" destId="{975A57F4-1E96-45E4-B8BE-A88AA52FA596}" srcOrd="0" destOrd="0" presId="urn:microsoft.com/office/officeart/2005/8/layout/venn1"/>
    <dgm:cxn modelId="{D01B657F-CB3E-4D44-90CF-BFD60BF2E52E}" srcId="{D5DD5B73-D03A-477A-9D0F-45209837ABB7}" destId="{DB167F70-5385-4CCD-8494-C44ACEC0B18F}" srcOrd="1" destOrd="0" parTransId="{F51A7E58-2929-4654-B237-28C803C1EA58}" sibTransId="{42E647CC-CCF9-4E12-8F60-E71756930603}"/>
    <dgm:cxn modelId="{A7BC2FC2-377D-407B-96BF-48C8E8652666}" type="presOf" srcId="{2328DB24-2F55-46CC-A059-C73A18F0A5AE}" destId="{FB81F076-ED5F-499E-87DF-5C034980848D}" srcOrd="1" destOrd="0" presId="urn:microsoft.com/office/officeart/2005/8/layout/venn1"/>
    <dgm:cxn modelId="{867EE6F6-3C70-44FD-B2AE-B79C6AEECB6D}" type="presOf" srcId="{D5DD5B73-D03A-477A-9D0F-45209837ABB7}" destId="{8A772267-15CB-4F80-B74E-CDB8E6BC4491}" srcOrd="0" destOrd="0" presId="urn:microsoft.com/office/officeart/2005/8/layout/venn1"/>
    <dgm:cxn modelId="{6E72CEE5-BF41-4C08-BE95-E5C1A0EF78CD}" type="presParOf" srcId="{8A772267-15CB-4F80-B74E-CDB8E6BC4491}" destId="{975A57F4-1E96-45E4-B8BE-A88AA52FA596}" srcOrd="0" destOrd="0" presId="urn:microsoft.com/office/officeart/2005/8/layout/venn1"/>
    <dgm:cxn modelId="{1C2807C5-1D94-4590-A35A-D4379BE6EC36}" type="presParOf" srcId="{8A772267-15CB-4F80-B74E-CDB8E6BC4491}" destId="{FB81F076-ED5F-499E-87DF-5C034980848D}" srcOrd="1" destOrd="0" presId="urn:microsoft.com/office/officeart/2005/8/layout/venn1"/>
    <dgm:cxn modelId="{BD2A8505-ED48-43D9-91F6-5338B3781464}" type="presParOf" srcId="{8A772267-15CB-4F80-B74E-CDB8E6BC4491}" destId="{7D8B643D-6895-4091-BD11-68EF98C7F89A}" srcOrd="2" destOrd="0" presId="urn:microsoft.com/office/officeart/2005/8/layout/venn1"/>
    <dgm:cxn modelId="{D41FF064-CD93-4A2D-BCC2-3FDA58E33574}" type="presParOf" srcId="{8A772267-15CB-4F80-B74E-CDB8E6BC4491}" destId="{2B65D6A8-97ED-4412-9C6C-29B7DEBDD5B3}" srcOrd="3" destOrd="0" presId="urn:microsoft.com/office/officeart/2005/8/layout/venn1"/>
    <dgm:cxn modelId="{8C5BBB7E-639C-4CCD-83A3-9956DAFE604C}" type="presParOf" srcId="{8A772267-15CB-4F80-B74E-CDB8E6BC4491}" destId="{4F0BA190-0B9F-4159-8956-55943A64C4CA}" srcOrd="4" destOrd="0" presId="urn:microsoft.com/office/officeart/2005/8/layout/venn1"/>
    <dgm:cxn modelId="{80199409-5B8D-44AC-ADE8-13BC0B6F3EBE}" type="presParOf" srcId="{8A772267-15CB-4F80-B74E-CDB8E6BC4491}" destId="{492C1F7B-0B92-4674-8490-DE3C7D7C8A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E2758C-4A75-46A3-BA6B-62B38E2F0611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34775FC-EC39-4E17-AF18-E85693012874}">
      <dgm:prSet phldrT="[Texto]"/>
      <dgm:spPr/>
      <dgm:t>
        <a:bodyPr/>
        <a:lstStyle/>
        <a:p>
          <a:r>
            <a:rPr lang="en-GB" dirty="0" smtClean="0"/>
            <a:t>1. What are the language attitudes towards the </a:t>
          </a:r>
          <a:r>
            <a:rPr lang="en-GB" i="1" dirty="0" smtClean="0"/>
            <a:t>heheo</a:t>
          </a:r>
          <a:r>
            <a:rPr lang="en-GB" dirty="0" smtClean="0"/>
            <a:t>?</a:t>
          </a:r>
          <a:endParaRPr lang="es-ES" dirty="0"/>
        </a:p>
      </dgm:t>
    </dgm:pt>
    <dgm:pt modelId="{C09B969D-7DC8-4E2B-B0E3-05C4695847A7}" type="parTrans" cxnId="{8213821B-3582-44AB-A5DF-06353AF4E4B4}">
      <dgm:prSet/>
      <dgm:spPr/>
      <dgm:t>
        <a:bodyPr/>
        <a:lstStyle/>
        <a:p>
          <a:endParaRPr lang="es-ES"/>
        </a:p>
      </dgm:t>
    </dgm:pt>
    <dgm:pt modelId="{A6BE4D0B-5FD3-4FB8-A2F3-1DC176EEF5E6}" type="sibTrans" cxnId="{8213821B-3582-44AB-A5DF-06353AF4E4B4}">
      <dgm:prSet/>
      <dgm:spPr/>
      <dgm:t>
        <a:bodyPr/>
        <a:lstStyle/>
        <a:p>
          <a:endParaRPr lang="es-ES"/>
        </a:p>
      </dgm:t>
    </dgm:pt>
    <dgm:pt modelId="{B9FB05B8-0F85-44F6-B282-EA52474E4652}">
      <dgm:prSet phldrT="[Texto]"/>
      <dgm:spPr/>
      <dgm:t>
        <a:bodyPr/>
        <a:lstStyle/>
        <a:p>
          <a:r>
            <a:rPr lang="en-GB" dirty="0" smtClean="0"/>
            <a:t>2. What is the level of linguistic awareness of the user of </a:t>
          </a:r>
          <a:r>
            <a:rPr lang="en-GB" i="1" dirty="0" smtClean="0"/>
            <a:t>heheo</a:t>
          </a:r>
          <a:r>
            <a:rPr lang="en-GB" dirty="0" smtClean="0"/>
            <a:t>?</a:t>
          </a:r>
          <a:endParaRPr lang="es-ES" dirty="0"/>
        </a:p>
      </dgm:t>
    </dgm:pt>
    <dgm:pt modelId="{8AEC0214-2026-4F5E-85DB-AF63441B66F9}" type="parTrans" cxnId="{36206E81-6BF3-4177-905B-D1CDF7CCF64B}">
      <dgm:prSet/>
      <dgm:spPr/>
      <dgm:t>
        <a:bodyPr/>
        <a:lstStyle/>
        <a:p>
          <a:endParaRPr lang="es-ES"/>
        </a:p>
      </dgm:t>
    </dgm:pt>
    <dgm:pt modelId="{34856D96-84E1-48E5-ACDE-C3BBF1D7206A}" type="sibTrans" cxnId="{36206E81-6BF3-4177-905B-D1CDF7CCF64B}">
      <dgm:prSet/>
      <dgm:spPr/>
      <dgm:t>
        <a:bodyPr/>
        <a:lstStyle/>
        <a:p>
          <a:endParaRPr lang="es-ES"/>
        </a:p>
      </dgm:t>
    </dgm:pt>
    <dgm:pt modelId="{D2656FFA-CDA8-40D4-8D85-B6C57A9C55BC}">
      <dgm:prSet phldrT="[Texto]"/>
      <dgm:spPr/>
      <dgm:t>
        <a:bodyPr/>
        <a:lstStyle/>
        <a:p>
          <a:r>
            <a:rPr lang="en-GB" dirty="0" smtClean="0"/>
            <a:t>3. Does a linguistic identity exist among the users of </a:t>
          </a:r>
          <a:r>
            <a:rPr lang="en-GB" i="1" dirty="0" smtClean="0"/>
            <a:t>heheo</a:t>
          </a:r>
          <a:r>
            <a:rPr lang="en-GB" dirty="0" smtClean="0"/>
            <a:t>?</a:t>
          </a:r>
          <a:endParaRPr lang="es-ES" dirty="0"/>
        </a:p>
      </dgm:t>
    </dgm:pt>
    <dgm:pt modelId="{FFD7F803-0B46-43B2-8711-D42CEC7FF4E6}" type="parTrans" cxnId="{14D97DEE-3FCF-4D8E-B31D-ED57E0CB303F}">
      <dgm:prSet/>
      <dgm:spPr/>
      <dgm:t>
        <a:bodyPr/>
        <a:lstStyle/>
        <a:p>
          <a:endParaRPr lang="es-ES"/>
        </a:p>
      </dgm:t>
    </dgm:pt>
    <dgm:pt modelId="{BE178F99-2300-40A1-8CF6-7A88CF33AC54}" type="sibTrans" cxnId="{14D97DEE-3FCF-4D8E-B31D-ED57E0CB303F}">
      <dgm:prSet/>
      <dgm:spPr/>
      <dgm:t>
        <a:bodyPr/>
        <a:lstStyle/>
        <a:p>
          <a:endParaRPr lang="es-ES"/>
        </a:p>
      </dgm:t>
    </dgm:pt>
    <dgm:pt modelId="{414EB461-B361-478F-A3B2-3F82B38065EB}" type="pres">
      <dgm:prSet presAssocID="{D4E2758C-4A75-46A3-BA6B-62B38E2F061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0A3FE7-C3D2-479E-AA1C-E5F28FE3DEA1}" type="pres">
      <dgm:prSet presAssocID="{934775FC-EC39-4E17-AF18-E85693012874}" presName="circle1" presStyleLbl="node1" presStyleIdx="0" presStyleCnt="3"/>
      <dgm:spPr/>
      <dgm:t>
        <a:bodyPr/>
        <a:lstStyle/>
        <a:p>
          <a:endParaRPr lang="es-ES"/>
        </a:p>
      </dgm:t>
    </dgm:pt>
    <dgm:pt modelId="{07D3DC6A-8C7F-46D4-8C92-B9DB031FAEB4}" type="pres">
      <dgm:prSet presAssocID="{934775FC-EC39-4E17-AF18-E85693012874}" presName="space" presStyleCnt="0"/>
      <dgm:spPr/>
      <dgm:t>
        <a:bodyPr/>
        <a:lstStyle/>
        <a:p>
          <a:endParaRPr lang="es-ES"/>
        </a:p>
      </dgm:t>
    </dgm:pt>
    <dgm:pt modelId="{FB11E6AC-86A0-4B5B-ACF1-796131621A15}" type="pres">
      <dgm:prSet presAssocID="{934775FC-EC39-4E17-AF18-E85693012874}" presName="rect1" presStyleLbl="alignAcc1" presStyleIdx="0" presStyleCnt="3"/>
      <dgm:spPr/>
      <dgm:t>
        <a:bodyPr/>
        <a:lstStyle/>
        <a:p>
          <a:endParaRPr lang="es-ES"/>
        </a:p>
      </dgm:t>
    </dgm:pt>
    <dgm:pt modelId="{0C8FC8AC-A2CA-458D-BCCB-5EE17A6004D9}" type="pres">
      <dgm:prSet presAssocID="{B9FB05B8-0F85-44F6-B282-EA52474E4652}" presName="vertSpace2" presStyleLbl="node1" presStyleIdx="0" presStyleCnt="3"/>
      <dgm:spPr/>
      <dgm:t>
        <a:bodyPr/>
        <a:lstStyle/>
        <a:p>
          <a:endParaRPr lang="es-ES"/>
        </a:p>
      </dgm:t>
    </dgm:pt>
    <dgm:pt modelId="{24B48056-AA95-48FC-9E0D-65E62B46DDD8}" type="pres">
      <dgm:prSet presAssocID="{B9FB05B8-0F85-44F6-B282-EA52474E4652}" presName="circle2" presStyleLbl="node1" presStyleIdx="1" presStyleCnt="3"/>
      <dgm:spPr/>
      <dgm:t>
        <a:bodyPr/>
        <a:lstStyle/>
        <a:p>
          <a:endParaRPr lang="es-ES"/>
        </a:p>
      </dgm:t>
    </dgm:pt>
    <dgm:pt modelId="{DA7FB63F-DCE6-415E-99E4-692F54E04748}" type="pres">
      <dgm:prSet presAssocID="{B9FB05B8-0F85-44F6-B282-EA52474E4652}" presName="rect2" presStyleLbl="alignAcc1" presStyleIdx="1" presStyleCnt="3"/>
      <dgm:spPr/>
      <dgm:t>
        <a:bodyPr/>
        <a:lstStyle/>
        <a:p>
          <a:endParaRPr lang="es-ES"/>
        </a:p>
      </dgm:t>
    </dgm:pt>
    <dgm:pt modelId="{7041B56A-BA80-43B1-9A16-D800F37F6B0D}" type="pres">
      <dgm:prSet presAssocID="{D2656FFA-CDA8-40D4-8D85-B6C57A9C55BC}" presName="vertSpace3" presStyleLbl="node1" presStyleIdx="1" presStyleCnt="3"/>
      <dgm:spPr/>
      <dgm:t>
        <a:bodyPr/>
        <a:lstStyle/>
        <a:p>
          <a:endParaRPr lang="es-ES"/>
        </a:p>
      </dgm:t>
    </dgm:pt>
    <dgm:pt modelId="{ADE8F390-E7EC-4387-BE99-93B43DF29F2F}" type="pres">
      <dgm:prSet presAssocID="{D2656FFA-CDA8-40D4-8D85-B6C57A9C55BC}" presName="circle3" presStyleLbl="node1" presStyleIdx="2" presStyleCnt="3"/>
      <dgm:spPr/>
      <dgm:t>
        <a:bodyPr/>
        <a:lstStyle/>
        <a:p>
          <a:endParaRPr lang="es-ES"/>
        </a:p>
      </dgm:t>
    </dgm:pt>
    <dgm:pt modelId="{F5AFCD1A-17A8-4850-8A59-D21B38E48688}" type="pres">
      <dgm:prSet presAssocID="{D2656FFA-CDA8-40D4-8D85-B6C57A9C55BC}" presName="rect3" presStyleLbl="alignAcc1" presStyleIdx="2" presStyleCnt="3"/>
      <dgm:spPr/>
      <dgm:t>
        <a:bodyPr/>
        <a:lstStyle/>
        <a:p>
          <a:endParaRPr lang="es-ES"/>
        </a:p>
      </dgm:t>
    </dgm:pt>
    <dgm:pt modelId="{B6CC4CD3-702B-4D67-A142-37265142B036}" type="pres">
      <dgm:prSet presAssocID="{934775FC-EC39-4E17-AF18-E8569301287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273511-7E69-4EBA-95EB-302E46E331D1}" type="pres">
      <dgm:prSet presAssocID="{B9FB05B8-0F85-44F6-B282-EA52474E465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36F55C-872C-417F-83F3-8991128214A9}" type="pres">
      <dgm:prSet presAssocID="{D2656FFA-CDA8-40D4-8D85-B6C57A9C55B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13821B-3582-44AB-A5DF-06353AF4E4B4}" srcId="{D4E2758C-4A75-46A3-BA6B-62B38E2F0611}" destId="{934775FC-EC39-4E17-AF18-E85693012874}" srcOrd="0" destOrd="0" parTransId="{C09B969D-7DC8-4E2B-B0E3-05C4695847A7}" sibTransId="{A6BE4D0B-5FD3-4FB8-A2F3-1DC176EEF5E6}"/>
    <dgm:cxn modelId="{14D97DEE-3FCF-4D8E-B31D-ED57E0CB303F}" srcId="{D4E2758C-4A75-46A3-BA6B-62B38E2F0611}" destId="{D2656FFA-CDA8-40D4-8D85-B6C57A9C55BC}" srcOrd="2" destOrd="0" parTransId="{FFD7F803-0B46-43B2-8711-D42CEC7FF4E6}" sibTransId="{BE178F99-2300-40A1-8CF6-7A88CF33AC54}"/>
    <dgm:cxn modelId="{71856876-B0AC-412F-A483-5454E93D8D8D}" type="presOf" srcId="{B9FB05B8-0F85-44F6-B282-EA52474E4652}" destId="{02273511-7E69-4EBA-95EB-302E46E331D1}" srcOrd="1" destOrd="0" presId="urn:microsoft.com/office/officeart/2005/8/layout/target3"/>
    <dgm:cxn modelId="{3E175C8A-5632-4606-813F-0B0686C89158}" type="presOf" srcId="{D4E2758C-4A75-46A3-BA6B-62B38E2F0611}" destId="{414EB461-B361-478F-A3B2-3F82B38065EB}" srcOrd="0" destOrd="0" presId="urn:microsoft.com/office/officeart/2005/8/layout/target3"/>
    <dgm:cxn modelId="{D98CB8EB-DA78-4D1F-8242-E1DEE43DC70E}" type="presOf" srcId="{D2656FFA-CDA8-40D4-8D85-B6C57A9C55BC}" destId="{2D36F55C-872C-417F-83F3-8991128214A9}" srcOrd="1" destOrd="0" presId="urn:microsoft.com/office/officeart/2005/8/layout/target3"/>
    <dgm:cxn modelId="{F41D6D3D-8337-4B24-9B08-88E167CDEED2}" type="presOf" srcId="{B9FB05B8-0F85-44F6-B282-EA52474E4652}" destId="{DA7FB63F-DCE6-415E-99E4-692F54E04748}" srcOrd="0" destOrd="0" presId="urn:microsoft.com/office/officeart/2005/8/layout/target3"/>
    <dgm:cxn modelId="{456434CB-FBF4-41B9-876E-18CE6F30E34A}" type="presOf" srcId="{D2656FFA-CDA8-40D4-8D85-B6C57A9C55BC}" destId="{F5AFCD1A-17A8-4850-8A59-D21B38E48688}" srcOrd="0" destOrd="0" presId="urn:microsoft.com/office/officeart/2005/8/layout/target3"/>
    <dgm:cxn modelId="{36206E81-6BF3-4177-905B-D1CDF7CCF64B}" srcId="{D4E2758C-4A75-46A3-BA6B-62B38E2F0611}" destId="{B9FB05B8-0F85-44F6-B282-EA52474E4652}" srcOrd="1" destOrd="0" parTransId="{8AEC0214-2026-4F5E-85DB-AF63441B66F9}" sibTransId="{34856D96-84E1-48E5-ACDE-C3BBF1D7206A}"/>
    <dgm:cxn modelId="{6195F76E-05F8-441F-B24C-AE8D9D29099B}" type="presOf" srcId="{934775FC-EC39-4E17-AF18-E85693012874}" destId="{FB11E6AC-86A0-4B5B-ACF1-796131621A15}" srcOrd="0" destOrd="0" presId="urn:microsoft.com/office/officeart/2005/8/layout/target3"/>
    <dgm:cxn modelId="{6811FAE4-E993-4808-8D37-554B6A856FDF}" type="presOf" srcId="{934775FC-EC39-4E17-AF18-E85693012874}" destId="{B6CC4CD3-702B-4D67-A142-37265142B036}" srcOrd="1" destOrd="0" presId="urn:microsoft.com/office/officeart/2005/8/layout/target3"/>
    <dgm:cxn modelId="{8400A2A6-E7F3-4B62-9A98-BD76FB36EFA1}" type="presParOf" srcId="{414EB461-B361-478F-A3B2-3F82B38065EB}" destId="{E90A3FE7-C3D2-479E-AA1C-E5F28FE3DEA1}" srcOrd="0" destOrd="0" presId="urn:microsoft.com/office/officeart/2005/8/layout/target3"/>
    <dgm:cxn modelId="{E7CC95B2-BF2F-4166-9332-91C7CA969BAB}" type="presParOf" srcId="{414EB461-B361-478F-A3B2-3F82B38065EB}" destId="{07D3DC6A-8C7F-46D4-8C92-B9DB031FAEB4}" srcOrd="1" destOrd="0" presId="urn:microsoft.com/office/officeart/2005/8/layout/target3"/>
    <dgm:cxn modelId="{671CED18-B302-40B0-AB23-C96194118F5D}" type="presParOf" srcId="{414EB461-B361-478F-A3B2-3F82B38065EB}" destId="{FB11E6AC-86A0-4B5B-ACF1-796131621A15}" srcOrd="2" destOrd="0" presId="urn:microsoft.com/office/officeart/2005/8/layout/target3"/>
    <dgm:cxn modelId="{FA7400F7-BFCC-41C9-9172-514D5B471177}" type="presParOf" srcId="{414EB461-B361-478F-A3B2-3F82B38065EB}" destId="{0C8FC8AC-A2CA-458D-BCCB-5EE17A6004D9}" srcOrd="3" destOrd="0" presId="urn:microsoft.com/office/officeart/2005/8/layout/target3"/>
    <dgm:cxn modelId="{EBC6F75E-06C1-4B47-ADBE-256054B60C34}" type="presParOf" srcId="{414EB461-B361-478F-A3B2-3F82B38065EB}" destId="{24B48056-AA95-48FC-9E0D-65E62B46DDD8}" srcOrd="4" destOrd="0" presId="urn:microsoft.com/office/officeart/2005/8/layout/target3"/>
    <dgm:cxn modelId="{C552BC02-C1A0-4E77-B159-245259B14E8D}" type="presParOf" srcId="{414EB461-B361-478F-A3B2-3F82B38065EB}" destId="{DA7FB63F-DCE6-415E-99E4-692F54E04748}" srcOrd="5" destOrd="0" presId="urn:microsoft.com/office/officeart/2005/8/layout/target3"/>
    <dgm:cxn modelId="{73E510B6-002B-4B96-8A44-5E537E7D8D68}" type="presParOf" srcId="{414EB461-B361-478F-A3B2-3F82B38065EB}" destId="{7041B56A-BA80-43B1-9A16-D800F37F6B0D}" srcOrd="6" destOrd="0" presId="urn:microsoft.com/office/officeart/2005/8/layout/target3"/>
    <dgm:cxn modelId="{F0F74E77-14C1-4C21-B0CB-F694217C42CA}" type="presParOf" srcId="{414EB461-B361-478F-A3B2-3F82B38065EB}" destId="{ADE8F390-E7EC-4387-BE99-93B43DF29F2F}" srcOrd="7" destOrd="0" presId="urn:microsoft.com/office/officeart/2005/8/layout/target3"/>
    <dgm:cxn modelId="{C4079677-9501-4679-B2CC-235EF91F72D4}" type="presParOf" srcId="{414EB461-B361-478F-A3B2-3F82B38065EB}" destId="{F5AFCD1A-17A8-4850-8A59-D21B38E48688}" srcOrd="8" destOrd="0" presId="urn:microsoft.com/office/officeart/2005/8/layout/target3"/>
    <dgm:cxn modelId="{0052D936-583D-47EC-B5E6-E186567C088E}" type="presParOf" srcId="{414EB461-B361-478F-A3B2-3F82B38065EB}" destId="{B6CC4CD3-702B-4D67-A142-37265142B036}" srcOrd="9" destOrd="0" presId="urn:microsoft.com/office/officeart/2005/8/layout/target3"/>
    <dgm:cxn modelId="{30FE480D-FFE0-4927-B551-D50CB0053C04}" type="presParOf" srcId="{414EB461-B361-478F-A3B2-3F82B38065EB}" destId="{02273511-7E69-4EBA-95EB-302E46E331D1}" srcOrd="10" destOrd="0" presId="urn:microsoft.com/office/officeart/2005/8/layout/target3"/>
    <dgm:cxn modelId="{65E0AE43-EB8B-4992-913E-3E19FF2F6697}" type="presParOf" srcId="{414EB461-B361-478F-A3B2-3F82B38065EB}" destId="{2D36F55C-872C-417F-83F3-8991128214A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0CC09-83D2-4C13-B535-88458672BC06}">
      <dsp:nvSpPr>
        <dsp:cNvPr id="0" name=""/>
        <dsp:cNvSpPr/>
      </dsp:nvSpPr>
      <dsp:spPr>
        <a:xfrm rot="5400000">
          <a:off x="6321157" y="-2552766"/>
          <a:ext cx="1037108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noProof="0" dirty="0" smtClean="0"/>
            <a:t>Sociolinguistic</a:t>
          </a:r>
          <a:r>
            <a:rPr lang="es-ES" sz="2400" kern="1200" baseline="0" dirty="0" smtClean="0"/>
            <a:t> </a:t>
          </a:r>
          <a:r>
            <a:rPr lang="en-GB" sz="2400" kern="1200" baseline="0" noProof="0" dirty="0" smtClean="0"/>
            <a:t>study</a:t>
          </a:r>
          <a:r>
            <a:rPr lang="es-ES" sz="2400" kern="1200" baseline="0" dirty="0" smtClean="0"/>
            <a:t> </a:t>
          </a:r>
          <a:r>
            <a:rPr lang="en-SG" sz="2400" kern="1200" baseline="0" noProof="0" dirty="0" smtClean="0"/>
            <a:t>about</a:t>
          </a:r>
          <a:r>
            <a:rPr lang="es-ES" sz="2400" kern="1200" baseline="0" dirty="0" smtClean="0"/>
            <a:t> </a:t>
          </a:r>
          <a:r>
            <a:rPr lang="en-GB" sz="2400" kern="1200" baseline="0" noProof="0" dirty="0" smtClean="0"/>
            <a:t>the</a:t>
          </a:r>
          <a:r>
            <a:rPr lang="es-ES" sz="2400" kern="1200" baseline="0" dirty="0" smtClean="0"/>
            <a:t> linguistic perception and language attitudes towards the heheo (</a:t>
          </a:r>
          <a:r>
            <a:rPr lang="es-ES" sz="2400" kern="1200" dirty="0" smtClean="0"/>
            <a:t>Loja, Andalusia)</a:t>
          </a:r>
          <a:endParaRPr lang="es-ES" sz="2400" kern="1200" dirty="0"/>
        </a:p>
      </dsp:txBody>
      <dsp:txXfrm rot="-5400000">
        <a:off x="3621024" y="197994"/>
        <a:ext cx="6386749" cy="935854"/>
      </dsp:txXfrm>
    </dsp:sp>
    <dsp:sp modelId="{CE7D7D35-545E-494B-8DC4-D42DA2ECE2DF}">
      <dsp:nvSpPr>
        <dsp:cNvPr id="0" name=""/>
        <dsp:cNvSpPr/>
      </dsp:nvSpPr>
      <dsp:spPr>
        <a:xfrm>
          <a:off x="0" y="1964"/>
          <a:ext cx="3621024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Abstract</a:t>
          </a:r>
        </a:p>
      </dsp:txBody>
      <dsp:txXfrm>
        <a:off x="63284" y="65248"/>
        <a:ext cx="3494456" cy="1169817"/>
      </dsp:txXfrm>
    </dsp:sp>
    <dsp:sp modelId="{928D1B87-A320-4D6E-B000-52DA717C1D57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In spite of the heheo being a </a:t>
          </a:r>
          <a:r>
            <a:rPr lang="en-GB" sz="2400" kern="1200" noProof="0" dirty="0" smtClean="0"/>
            <a:t>stigmatized</a:t>
          </a:r>
          <a:r>
            <a:rPr lang="es-ES" sz="2400" kern="1200" dirty="0" smtClean="0"/>
            <a:t> </a:t>
          </a:r>
          <a:r>
            <a:rPr lang="es-ES" sz="2400" kern="1200" dirty="0" smtClean="0"/>
            <a:t>feature, the language </a:t>
          </a:r>
          <a:r>
            <a:rPr lang="en-GB" sz="2400" kern="1200" noProof="0" dirty="0" smtClean="0"/>
            <a:t>attitude</a:t>
          </a:r>
          <a:r>
            <a:rPr lang="es-ES" sz="2400" kern="1200" dirty="0" smtClean="0"/>
            <a:t> of the user of heheo is not so negative</a:t>
          </a:r>
          <a:endParaRPr lang="es-ES" sz="3200" kern="1200" dirty="0"/>
        </a:p>
      </dsp:txBody>
      <dsp:txXfrm rot="-5400000">
        <a:off x="3621024" y="1543435"/>
        <a:ext cx="6386749" cy="935854"/>
      </dsp:txXfrm>
    </dsp:sp>
    <dsp:sp modelId="{C5411778-0C3C-4087-950F-A7FF54F8DCD7}">
      <dsp:nvSpPr>
        <dsp:cNvPr id="0" name=""/>
        <dsp:cNvSpPr/>
      </dsp:nvSpPr>
      <dsp:spPr>
        <a:xfrm>
          <a:off x="0" y="1363169"/>
          <a:ext cx="3621024" cy="1296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Hypothesis</a:t>
          </a:r>
          <a:endParaRPr lang="es-ES" sz="6000" kern="1200" dirty="0"/>
        </a:p>
      </dsp:txBody>
      <dsp:txXfrm>
        <a:off x="63284" y="1426453"/>
        <a:ext cx="3494456" cy="1169817"/>
      </dsp:txXfrm>
    </dsp:sp>
    <dsp:sp modelId="{D8F66E6C-5E7D-4598-B898-9B34654C9361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Synchronic sociolinguistics</a:t>
          </a:r>
          <a:endParaRPr lang="es-ES" sz="2400" kern="1200" dirty="0"/>
        </a:p>
      </dsp:txBody>
      <dsp:txXfrm rot="-5400000">
        <a:off x="3621024" y="2904640"/>
        <a:ext cx="6386749" cy="935854"/>
      </dsp:txXfrm>
    </dsp:sp>
    <dsp:sp modelId="{994D5F6F-498E-4D5B-A1D8-12061BFDACD6}">
      <dsp:nvSpPr>
        <dsp:cNvPr id="0" name=""/>
        <dsp:cNvSpPr/>
      </dsp:nvSpPr>
      <dsp:spPr>
        <a:xfrm>
          <a:off x="0" y="2724374"/>
          <a:ext cx="3621024" cy="1296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Methods</a:t>
          </a:r>
          <a:endParaRPr lang="es-ES" sz="4800" kern="1200" dirty="0"/>
        </a:p>
      </dsp:txBody>
      <dsp:txXfrm>
        <a:off x="63284" y="2787658"/>
        <a:ext cx="3494456" cy="1169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451C1-35BA-4869-AD22-9A2719A907DA}">
      <dsp:nvSpPr>
        <dsp:cNvPr id="0" name=""/>
        <dsp:cNvSpPr/>
      </dsp:nvSpPr>
      <dsp:spPr>
        <a:xfrm rot="5400000">
          <a:off x="6321157" y="-2568530"/>
          <a:ext cx="1037108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Lack of bibliographical references, quantitative data and </a:t>
          </a:r>
          <a:r>
            <a:rPr lang="en-GB" sz="2400" kern="1200" noProof="0" dirty="0" smtClean="0"/>
            <a:t>terminological</a:t>
          </a:r>
          <a:r>
            <a:rPr lang="es-ES" sz="2400" kern="1200" dirty="0" smtClean="0"/>
            <a:t> </a:t>
          </a:r>
          <a:r>
            <a:rPr lang="es-ES" sz="2400" kern="1200" dirty="0" smtClean="0"/>
            <a:t>consistency</a:t>
          </a:r>
          <a:endParaRPr lang="es-ES" sz="2400" kern="1200" dirty="0"/>
        </a:p>
      </dsp:txBody>
      <dsp:txXfrm rot="-5400000">
        <a:off x="3621024" y="182230"/>
        <a:ext cx="6386749" cy="935854"/>
      </dsp:txXfrm>
    </dsp:sp>
    <dsp:sp modelId="{7565104F-FD58-41B5-81F0-0797EC4A5F18}">
      <dsp:nvSpPr>
        <dsp:cNvPr id="0" name=""/>
        <dsp:cNvSpPr/>
      </dsp:nvSpPr>
      <dsp:spPr>
        <a:xfrm>
          <a:off x="0" y="1964"/>
          <a:ext cx="3621024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State of play</a:t>
          </a:r>
        </a:p>
      </dsp:txBody>
      <dsp:txXfrm>
        <a:off x="63284" y="65248"/>
        <a:ext cx="3494456" cy="1169817"/>
      </dsp:txXfrm>
    </dsp:sp>
    <dsp:sp modelId="{71940E2F-2491-405E-8B34-8BBF5752FA7C}">
      <dsp:nvSpPr>
        <dsp:cNvPr id="0" name=""/>
        <dsp:cNvSpPr/>
      </dsp:nvSpPr>
      <dsp:spPr>
        <a:xfrm rot="5400000">
          <a:off x="6321157" y="-1207325"/>
          <a:ext cx="1037108" cy="64373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Online survey aimed to a wide range of local Spanish speakers</a:t>
          </a:r>
          <a:endParaRPr lang="es-ES" sz="2400" kern="1200" dirty="0"/>
        </a:p>
      </dsp:txBody>
      <dsp:txXfrm rot="-5400000">
        <a:off x="3621024" y="1543435"/>
        <a:ext cx="6386749" cy="935854"/>
      </dsp:txXfrm>
    </dsp:sp>
    <dsp:sp modelId="{81AFF881-469F-4A97-9CD4-966D66C6E112}">
      <dsp:nvSpPr>
        <dsp:cNvPr id="0" name=""/>
        <dsp:cNvSpPr/>
      </dsp:nvSpPr>
      <dsp:spPr>
        <a:xfrm>
          <a:off x="0" y="1363169"/>
          <a:ext cx="3621024" cy="12963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Corpora</a:t>
          </a:r>
          <a:endParaRPr lang="es-ES" sz="4400" kern="1200" dirty="0"/>
        </a:p>
      </dsp:txBody>
      <dsp:txXfrm>
        <a:off x="63284" y="1426453"/>
        <a:ext cx="3494456" cy="1169817"/>
      </dsp:txXfrm>
    </dsp:sp>
    <dsp:sp modelId="{F770E8AF-7AC5-4CAA-8E0E-C6117C48F7CE}">
      <dsp:nvSpPr>
        <dsp:cNvPr id="0" name=""/>
        <dsp:cNvSpPr/>
      </dsp:nvSpPr>
      <dsp:spPr>
        <a:xfrm rot="5400000">
          <a:off x="6321157" y="153879"/>
          <a:ext cx="1037108" cy="64373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To contribute to a deeper understanding of the heterogeneity of the Andalusian dialect</a:t>
          </a:r>
          <a:endParaRPr lang="es-ES" sz="2400" kern="1200" dirty="0"/>
        </a:p>
      </dsp:txBody>
      <dsp:txXfrm rot="-5400000">
        <a:off x="3621024" y="2904640"/>
        <a:ext cx="6386749" cy="935854"/>
      </dsp:txXfrm>
    </dsp:sp>
    <dsp:sp modelId="{6B492469-3C50-458E-AE51-7E42BDF31C68}">
      <dsp:nvSpPr>
        <dsp:cNvPr id="0" name=""/>
        <dsp:cNvSpPr/>
      </dsp:nvSpPr>
      <dsp:spPr>
        <a:xfrm>
          <a:off x="0" y="2724374"/>
          <a:ext cx="3621024" cy="12963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Aim</a:t>
          </a:r>
          <a:endParaRPr lang="es-ES" sz="6300" kern="1200" dirty="0"/>
        </a:p>
      </dsp:txBody>
      <dsp:txXfrm>
        <a:off x="63284" y="2787658"/>
        <a:ext cx="3494456" cy="1169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0F59-D6BA-49E3-98A6-A1CFC2607BF7}">
      <dsp:nvSpPr>
        <dsp:cNvPr id="0" name=""/>
        <dsp:cNvSpPr/>
      </dsp:nvSpPr>
      <dsp:spPr>
        <a:xfrm>
          <a:off x="0" y="0"/>
          <a:ext cx="8046720" cy="884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Research questions</a:t>
          </a:r>
          <a:endParaRPr lang="es-ES" sz="4800" kern="1200" dirty="0"/>
        </a:p>
      </dsp:txBody>
      <dsp:txXfrm>
        <a:off x="25921" y="25921"/>
        <a:ext cx="7016953" cy="833157"/>
      </dsp:txXfrm>
    </dsp:sp>
    <dsp:sp modelId="{306CDF44-6925-439F-A649-D1B1FC00BD16}">
      <dsp:nvSpPr>
        <dsp:cNvPr id="0" name=""/>
        <dsp:cNvSpPr/>
      </dsp:nvSpPr>
      <dsp:spPr>
        <a:xfrm>
          <a:off x="673912" y="1045908"/>
          <a:ext cx="8046720" cy="884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/>
              </a:solidFill>
            </a:rPr>
            <a:t>1.</a:t>
          </a:r>
          <a:r>
            <a:rPr lang="en-GB" sz="2300" kern="1200" dirty="0" smtClean="0">
              <a:solidFill>
                <a:schemeClr val="tx1"/>
              </a:solidFill>
            </a:rPr>
            <a:t> What are the </a:t>
          </a:r>
          <a:r>
            <a:rPr lang="en-GB" sz="2300" kern="1200" dirty="0" smtClean="0">
              <a:solidFill>
                <a:schemeClr val="bg1"/>
              </a:solidFill>
            </a:rPr>
            <a:t>language attitudes </a:t>
          </a:r>
          <a:r>
            <a:rPr lang="en-GB" sz="2300" kern="1200" dirty="0" smtClean="0">
              <a:solidFill>
                <a:schemeClr val="tx1"/>
              </a:solidFill>
            </a:rPr>
            <a:t>towards the heheo in the town of Loja?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699833" y="1071829"/>
        <a:ext cx="6745715" cy="833157"/>
      </dsp:txXfrm>
    </dsp:sp>
    <dsp:sp modelId="{9FD5A9D9-BAFB-447D-A720-508EFA518F03}">
      <dsp:nvSpPr>
        <dsp:cNvPr id="0" name=""/>
        <dsp:cNvSpPr/>
      </dsp:nvSpPr>
      <dsp:spPr>
        <a:xfrm>
          <a:off x="1337767" y="2091817"/>
          <a:ext cx="8046720" cy="88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/>
              </a:solidFill>
            </a:rPr>
            <a:t>2.</a:t>
          </a:r>
          <a:r>
            <a:rPr lang="en-GB" sz="2300" kern="1200" dirty="0" smtClean="0">
              <a:solidFill>
                <a:schemeClr val="tx1"/>
              </a:solidFill>
            </a:rPr>
            <a:t> What is the level of </a:t>
          </a:r>
          <a:r>
            <a:rPr lang="en-GB" sz="2300" kern="1200" dirty="0" smtClean="0">
              <a:solidFill>
                <a:schemeClr val="bg1"/>
              </a:solidFill>
            </a:rPr>
            <a:t>linguistic awareness </a:t>
          </a:r>
          <a:r>
            <a:rPr lang="en-GB" sz="2300" kern="1200" dirty="0" smtClean="0">
              <a:solidFill>
                <a:schemeClr val="tx1"/>
              </a:solidFill>
            </a:rPr>
            <a:t>of the user of heheo?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1363688" y="2117738"/>
        <a:ext cx="6755773" cy="833157"/>
      </dsp:txXfrm>
    </dsp:sp>
    <dsp:sp modelId="{2AB59E16-35CC-45D5-88CE-77C6D11BD18B}">
      <dsp:nvSpPr>
        <dsp:cNvPr id="0" name=""/>
        <dsp:cNvSpPr/>
      </dsp:nvSpPr>
      <dsp:spPr>
        <a:xfrm>
          <a:off x="2011680" y="3137725"/>
          <a:ext cx="8046720" cy="884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/>
              </a:solidFill>
            </a:rPr>
            <a:t>3.</a:t>
          </a:r>
          <a:r>
            <a:rPr lang="en-GB" sz="2300" kern="1200" dirty="0" smtClean="0">
              <a:solidFill>
                <a:schemeClr val="tx1"/>
              </a:solidFill>
            </a:rPr>
            <a:t> Does a </a:t>
          </a:r>
          <a:r>
            <a:rPr lang="en-GB" sz="2300" kern="1200" dirty="0" smtClean="0">
              <a:solidFill>
                <a:schemeClr val="bg1"/>
              </a:solidFill>
            </a:rPr>
            <a:t>linguistic identity </a:t>
          </a:r>
          <a:r>
            <a:rPr lang="en-GB" sz="2300" kern="1200" dirty="0" smtClean="0">
              <a:solidFill>
                <a:schemeClr val="tx1"/>
              </a:solidFill>
            </a:rPr>
            <a:t>exist among the users of heheo?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2037601" y="3163646"/>
        <a:ext cx="6745715" cy="833157"/>
      </dsp:txXfrm>
    </dsp:sp>
    <dsp:sp modelId="{30D115DC-5F3C-4800-9822-6C00DBDF2B61}">
      <dsp:nvSpPr>
        <dsp:cNvPr id="0" name=""/>
        <dsp:cNvSpPr/>
      </dsp:nvSpPr>
      <dsp:spPr>
        <a:xfrm>
          <a:off x="7471470" y="677829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/>
        </a:p>
      </dsp:txBody>
      <dsp:txXfrm>
        <a:off x="7600901" y="677829"/>
        <a:ext cx="316387" cy="432875"/>
      </dsp:txXfrm>
    </dsp:sp>
    <dsp:sp modelId="{761FB201-9F5D-4B6C-97D9-725AB2530A90}">
      <dsp:nvSpPr>
        <dsp:cNvPr id="0" name=""/>
        <dsp:cNvSpPr/>
      </dsp:nvSpPr>
      <dsp:spPr>
        <a:xfrm>
          <a:off x="8145383" y="1723737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/>
        </a:p>
      </dsp:txBody>
      <dsp:txXfrm>
        <a:off x="8274814" y="1723737"/>
        <a:ext cx="316387" cy="432875"/>
      </dsp:txXfrm>
    </dsp:sp>
    <dsp:sp modelId="{2E895F15-BF82-4B59-810B-2F3FA9D3F985}">
      <dsp:nvSpPr>
        <dsp:cNvPr id="0" name=""/>
        <dsp:cNvSpPr/>
      </dsp:nvSpPr>
      <dsp:spPr>
        <a:xfrm>
          <a:off x="8809237" y="2769646"/>
          <a:ext cx="575249" cy="57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/>
        </a:p>
      </dsp:txBody>
      <dsp:txXfrm>
        <a:off x="8938668" y="2769646"/>
        <a:ext cx="316387" cy="432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E8CE2-0DE7-45D1-996A-3B2DE7ED18FC}">
      <dsp:nvSpPr>
        <dsp:cNvPr id="0" name=""/>
        <dsp:cNvSpPr/>
      </dsp:nvSpPr>
      <dsp:spPr>
        <a:xfrm>
          <a:off x="8840" y="1218674"/>
          <a:ext cx="2642294" cy="1585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Online </a:t>
          </a:r>
          <a:r>
            <a:rPr lang="es-ES" sz="3700" kern="1200" dirty="0" err="1" smtClean="0"/>
            <a:t>survey</a:t>
          </a:r>
          <a:endParaRPr lang="es-ES" sz="3700" kern="1200" dirty="0"/>
        </a:p>
      </dsp:txBody>
      <dsp:txXfrm>
        <a:off x="55274" y="1265108"/>
        <a:ext cx="2549426" cy="1492508"/>
      </dsp:txXfrm>
    </dsp:sp>
    <dsp:sp modelId="{0403A0C0-1B11-4966-AE44-83DE242E73E0}">
      <dsp:nvSpPr>
        <dsp:cNvPr id="0" name=""/>
        <dsp:cNvSpPr/>
      </dsp:nvSpPr>
      <dsp:spPr>
        <a:xfrm>
          <a:off x="2915364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2915364" y="1814775"/>
        <a:ext cx="392116" cy="393173"/>
      </dsp:txXfrm>
    </dsp:sp>
    <dsp:sp modelId="{23EA39DD-C755-478C-9A15-69A035C19402}">
      <dsp:nvSpPr>
        <dsp:cNvPr id="0" name=""/>
        <dsp:cNvSpPr/>
      </dsp:nvSpPr>
      <dsp:spPr>
        <a:xfrm>
          <a:off x="3708052" y="1218674"/>
          <a:ext cx="2642294" cy="15853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150 </a:t>
          </a:r>
          <a:r>
            <a:rPr lang="es-ES" sz="3700" kern="1200" dirty="0" err="1" smtClean="0"/>
            <a:t>participants</a:t>
          </a:r>
          <a:endParaRPr lang="es-ES" sz="3700" kern="1200" dirty="0"/>
        </a:p>
      </dsp:txBody>
      <dsp:txXfrm>
        <a:off x="3754486" y="1265108"/>
        <a:ext cx="2549426" cy="1492508"/>
      </dsp:txXfrm>
    </dsp:sp>
    <dsp:sp modelId="{1BB8114F-E189-4D99-8CD7-1A9007C76DDC}">
      <dsp:nvSpPr>
        <dsp:cNvPr id="0" name=""/>
        <dsp:cNvSpPr/>
      </dsp:nvSpPr>
      <dsp:spPr>
        <a:xfrm>
          <a:off x="6614576" y="1683717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>
        <a:off x="6614576" y="1814775"/>
        <a:ext cx="392116" cy="393173"/>
      </dsp:txXfrm>
    </dsp:sp>
    <dsp:sp modelId="{144D3FFC-A128-46CA-903D-BB087CFC64C5}">
      <dsp:nvSpPr>
        <dsp:cNvPr id="0" name=""/>
        <dsp:cNvSpPr/>
      </dsp:nvSpPr>
      <dsp:spPr>
        <a:xfrm>
          <a:off x="7407265" y="1218674"/>
          <a:ext cx="2642294" cy="1585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err="1" smtClean="0"/>
            <a:t>Mixed</a:t>
          </a:r>
          <a:r>
            <a:rPr lang="es-ES" sz="3700" kern="1200" dirty="0" smtClean="0"/>
            <a:t> </a:t>
          </a:r>
          <a:r>
            <a:rPr lang="es-ES" sz="3700" kern="1200" dirty="0" err="1" smtClean="0"/>
            <a:t>analysis</a:t>
          </a:r>
          <a:endParaRPr lang="es-ES" sz="3700" kern="1200" dirty="0"/>
        </a:p>
      </dsp:txBody>
      <dsp:txXfrm>
        <a:off x="7453699" y="1265108"/>
        <a:ext cx="2549426" cy="1492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B1C14-8EC2-4FC8-AE74-98D3033FBA45}">
      <dsp:nvSpPr>
        <dsp:cNvPr id="0" name=""/>
        <dsp:cNvSpPr/>
      </dsp:nvSpPr>
      <dsp:spPr>
        <a:xfrm>
          <a:off x="1785" y="1241718"/>
          <a:ext cx="2101453" cy="210145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2860" rIns="1156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AGE</a:t>
          </a:r>
        </a:p>
      </dsp:txBody>
      <dsp:txXfrm>
        <a:off x="309536" y="1549469"/>
        <a:ext cx="1485951" cy="1485951"/>
      </dsp:txXfrm>
    </dsp:sp>
    <dsp:sp modelId="{D80A71EE-455E-4566-85E8-0285A36B74C0}">
      <dsp:nvSpPr>
        <dsp:cNvPr id="0" name=""/>
        <dsp:cNvSpPr/>
      </dsp:nvSpPr>
      <dsp:spPr>
        <a:xfrm>
          <a:off x="1682948" y="1215954"/>
          <a:ext cx="2101453" cy="21014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2860" rIns="1156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SEX</a:t>
          </a:r>
        </a:p>
      </dsp:txBody>
      <dsp:txXfrm>
        <a:off x="1990699" y="1523705"/>
        <a:ext cx="1485951" cy="1485951"/>
      </dsp:txXfrm>
    </dsp:sp>
    <dsp:sp modelId="{B0AB0DD1-4B63-45B3-AD3E-9A6CB07E132A}">
      <dsp:nvSpPr>
        <dsp:cNvPr id="0" name=""/>
        <dsp:cNvSpPr/>
      </dsp:nvSpPr>
      <dsp:spPr>
        <a:xfrm>
          <a:off x="3364110" y="1215954"/>
          <a:ext cx="2101453" cy="21014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0320" rIns="11565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ACADEMIC BACKGROUND</a:t>
          </a:r>
        </a:p>
      </dsp:txBody>
      <dsp:txXfrm>
        <a:off x="3671861" y="1523705"/>
        <a:ext cx="1485951" cy="1485951"/>
      </dsp:txXfrm>
    </dsp:sp>
    <dsp:sp modelId="{3745BC34-9F46-46FB-8800-E274A49400B3}">
      <dsp:nvSpPr>
        <dsp:cNvPr id="0" name=""/>
        <dsp:cNvSpPr/>
      </dsp:nvSpPr>
      <dsp:spPr>
        <a:xfrm>
          <a:off x="5045273" y="1215954"/>
          <a:ext cx="2101453" cy="210145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2860" rIns="1156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BIRTH PLACE</a:t>
          </a:r>
        </a:p>
      </dsp:txBody>
      <dsp:txXfrm>
        <a:off x="5353024" y="1523705"/>
        <a:ext cx="1485951" cy="1485951"/>
      </dsp:txXfrm>
    </dsp:sp>
    <dsp:sp modelId="{38C6F747-3F1B-47A9-8265-BD1B3A009DF7}">
      <dsp:nvSpPr>
        <dsp:cNvPr id="0" name=""/>
        <dsp:cNvSpPr/>
      </dsp:nvSpPr>
      <dsp:spPr>
        <a:xfrm>
          <a:off x="6726435" y="1215954"/>
          <a:ext cx="2101453" cy="210145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2860" rIns="1156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PLACE OF RESIDENCE</a:t>
          </a:r>
        </a:p>
      </dsp:txBody>
      <dsp:txXfrm>
        <a:off x="7034186" y="1523705"/>
        <a:ext cx="1485951" cy="1485951"/>
      </dsp:txXfrm>
    </dsp:sp>
    <dsp:sp modelId="{7F803CDB-7FBB-4FC9-9031-D8C8C65CEE9C}">
      <dsp:nvSpPr>
        <dsp:cNvPr id="0" name=""/>
        <dsp:cNvSpPr/>
      </dsp:nvSpPr>
      <dsp:spPr>
        <a:xfrm>
          <a:off x="8407598" y="1215954"/>
          <a:ext cx="2101453" cy="210145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2860" rIns="1156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TIME OF RESIDENCE</a:t>
          </a:r>
        </a:p>
      </dsp:txBody>
      <dsp:txXfrm>
        <a:off x="8715349" y="1523705"/>
        <a:ext cx="1485951" cy="1485951"/>
      </dsp:txXfrm>
    </dsp:sp>
    <dsp:sp modelId="{2C49F4D6-B6B3-4A31-8845-CF781DDDE4A3}">
      <dsp:nvSpPr>
        <dsp:cNvPr id="0" name=""/>
        <dsp:cNvSpPr/>
      </dsp:nvSpPr>
      <dsp:spPr>
        <a:xfrm>
          <a:off x="10088760" y="1215954"/>
          <a:ext cx="2101453" cy="210145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5650" tIns="22860" rIns="11565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OTHER PLACES OF RESIDENCE</a:t>
          </a:r>
        </a:p>
      </dsp:txBody>
      <dsp:txXfrm>
        <a:off x="10396511" y="1523705"/>
        <a:ext cx="1485951" cy="1485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1C8E1-C406-4075-A35E-81982ADEDD19}">
      <dsp:nvSpPr>
        <dsp:cNvPr id="0" name=""/>
        <dsp:cNvSpPr/>
      </dsp:nvSpPr>
      <dsp:spPr>
        <a:xfrm>
          <a:off x="0" y="33262"/>
          <a:ext cx="4945826" cy="225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“[The </a:t>
          </a:r>
          <a:r>
            <a:rPr lang="en-US" sz="2600" i="1" kern="1200" dirty="0" smtClean="0"/>
            <a:t>heheo</a:t>
          </a:r>
          <a:r>
            <a:rPr lang="en-US" sz="2600" kern="1200" dirty="0" smtClean="0"/>
            <a:t>] is often used by speakers with </a:t>
          </a:r>
          <a:r>
            <a:rPr lang="en-US" sz="2600" kern="1200" dirty="0" smtClean="0">
              <a:solidFill>
                <a:srgbClr val="C00000"/>
              </a:solidFill>
            </a:rPr>
            <a:t>a low educational level or from low socio-economic backgrounds</a:t>
          </a:r>
          <a:r>
            <a:rPr lang="en-US" sz="2600" kern="1200" dirty="0" smtClean="0"/>
            <a:t>, in informal or neglected speech.”</a:t>
          </a:r>
          <a:endParaRPr lang="es-ES" sz="2600" kern="1200" dirty="0"/>
        </a:p>
      </dsp:txBody>
      <dsp:txXfrm>
        <a:off x="109889" y="143151"/>
        <a:ext cx="4726048" cy="2031302"/>
      </dsp:txXfrm>
    </dsp:sp>
    <dsp:sp modelId="{13025671-D9F1-48B2-B90B-36E76104CB13}">
      <dsp:nvSpPr>
        <dsp:cNvPr id="0" name=""/>
        <dsp:cNvSpPr/>
      </dsp:nvSpPr>
      <dsp:spPr>
        <a:xfrm>
          <a:off x="0" y="2284343"/>
          <a:ext cx="4945826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3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RODRÍGUEZ PRIETO, J.P. (2008) “Distribución geográfica del «jejeo» en español y propuesta de reformulación y extensión del término” (p.130)</a:t>
          </a:r>
          <a:endParaRPr lang="es-ES" sz="2000" kern="1200" dirty="0"/>
        </a:p>
      </dsp:txBody>
      <dsp:txXfrm>
        <a:off x="0" y="2284343"/>
        <a:ext cx="4945826" cy="1184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A57F4-1E96-45E4-B8BE-A88AA52FA596}">
      <dsp:nvSpPr>
        <dsp:cNvPr id="0" name=""/>
        <dsp:cNvSpPr/>
      </dsp:nvSpPr>
      <dsp:spPr>
        <a:xfrm>
          <a:off x="1301611" y="112932"/>
          <a:ext cx="2336529" cy="23365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SEX</a:t>
          </a:r>
          <a:endParaRPr lang="es-ES" sz="2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err="1" smtClean="0"/>
            <a:t>Woman</a:t>
          </a:r>
          <a:endParaRPr lang="es-ES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(60%)</a:t>
          </a:r>
        </a:p>
      </dsp:txBody>
      <dsp:txXfrm>
        <a:off x="1613148" y="521824"/>
        <a:ext cx="1713454" cy="1051438"/>
      </dsp:txXfrm>
    </dsp:sp>
    <dsp:sp modelId="{7D8B643D-6895-4091-BD11-68EF98C7F89A}">
      <dsp:nvSpPr>
        <dsp:cNvPr id="0" name=""/>
        <dsp:cNvSpPr/>
      </dsp:nvSpPr>
      <dsp:spPr>
        <a:xfrm>
          <a:off x="2144708" y="1573263"/>
          <a:ext cx="2336529" cy="233652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AGE</a:t>
          </a:r>
          <a:endParaRPr lang="es-ES" sz="26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20-30</a:t>
          </a:r>
          <a:br>
            <a:rPr lang="es-ES" sz="2000" kern="1200" dirty="0" smtClean="0"/>
          </a:br>
          <a:r>
            <a:rPr lang="es-ES" sz="2000" kern="1200" dirty="0" err="1" smtClean="0"/>
            <a:t>years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old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(64%)</a:t>
          </a:r>
          <a:endParaRPr lang="es-ES" sz="2800" kern="1200" dirty="0"/>
        </a:p>
      </dsp:txBody>
      <dsp:txXfrm>
        <a:off x="2859297" y="2176866"/>
        <a:ext cx="1401917" cy="1285091"/>
      </dsp:txXfrm>
    </dsp:sp>
    <dsp:sp modelId="{4F0BA190-0B9F-4159-8956-55943A64C4CA}">
      <dsp:nvSpPr>
        <dsp:cNvPr id="0" name=""/>
        <dsp:cNvSpPr/>
      </dsp:nvSpPr>
      <dsp:spPr>
        <a:xfrm>
          <a:off x="457473" y="1573263"/>
          <a:ext cx="2338609" cy="233652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ACADEMIC BACKGROUND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Higher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or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University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Studies</a:t>
          </a:r>
          <a:endParaRPr lang="es-ES" sz="20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(64%)</a:t>
          </a:r>
          <a:endParaRPr lang="es-ES" sz="2800" kern="1200" dirty="0"/>
        </a:p>
      </dsp:txBody>
      <dsp:txXfrm>
        <a:off x="677692" y="2176866"/>
        <a:ext cx="1403165" cy="1285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3FE7-C3D2-479E-AA1C-E5F28FE3DEA1}">
      <dsp:nvSpPr>
        <dsp:cNvPr id="0" name=""/>
        <dsp:cNvSpPr/>
      </dsp:nvSpPr>
      <dsp:spPr>
        <a:xfrm>
          <a:off x="0" y="138634"/>
          <a:ext cx="6035040" cy="603504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1E6AC-86A0-4B5B-ACF1-796131621A15}">
      <dsp:nvSpPr>
        <dsp:cNvPr id="0" name=""/>
        <dsp:cNvSpPr/>
      </dsp:nvSpPr>
      <dsp:spPr>
        <a:xfrm>
          <a:off x="3017520" y="138634"/>
          <a:ext cx="7040880" cy="6035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1. What are the language attitudes towards the </a:t>
          </a:r>
          <a:r>
            <a:rPr lang="en-GB" sz="4000" i="1" kern="1200" dirty="0" smtClean="0"/>
            <a:t>heheo</a:t>
          </a:r>
          <a:r>
            <a:rPr lang="en-GB" sz="4000" kern="1200" dirty="0" smtClean="0"/>
            <a:t>?</a:t>
          </a:r>
          <a:endParaRPr lang="es-ES" sz="4000" kern="1200" dirty="0"/>
        </a:p>
      </dsp:txBody>
      <dsp:txXfrm>
        <a:off x="3017520" y="138634"/>
        <a:ext cx="7040880" cy="1810515"/>
      </dsp:txXfrm>
    </dsp:sp>
    <dsp:sp modelId="{24B48056-AA95-48FC-9E0D-65E62B46DDD8}">
      <dsp:nvSpPr>
        <dsp:cNvPr id="0" name=""/>
        <dsp:cNvSpPr/>
      </dsp:nvSpPr>
      <dsp:spPr>
        <a:xfrm>
          <a:off x="1056133" y="1949150"/>
          <a:ext cx="3922772" cy="39227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FB63F-DCE6-415E-99E4-692F54E04748}">
      <dsp:nvSpPr>
        <dsp:cNvPr id="0" name=""/>
        <dsp:cNvSpPr/>
      </dsp:nvSpPr>
      <dsp:spPr>
        <a:xfrm>
          <a:off x="3017520" y="1949150"/>
          <a:ext cx="7040880" cy="39227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2. What is the level of linguistic awareness of the user of </a:t>
          </a:r>
          <a:r>
            <a:rPr lang="en-GB" sz="4000" i="1" kern="1200" dirty="0" smtClean="0"/>
            <a:t>heheo</a:t>
          </a:r>
          <a:r>
            <a:rPr lang="en-GB" sz="4000" kern="1200" dirty="0" smtClean="0"/>
            <a:t>?</a:t>
          </a:r>
          <a:endParaRPr lang="es-ES" sz="4000" kern="1200" dirty="0"/>
        </a:p>
      </dsp:txBody>
      <dsp:txXfrm>
        <a:off x="3017520" y="1949150"/>
        <a:ext cx="7040880" cy="1810509"/>
      </dsp:txXfrm>
    </dsp:sp>
    <dsp:sp modelId="{ADE8F390-E7EC-4387-BE99-93B43DF29F2F}">
      <dsp:nvSpPr>
        <dsp:cNvPr id="0" name=""/>
        <dsp:cNvSpPr/>
      </dsp:nvSpPr>
      <dsp:spPr>
        <a:xfrm>
          <a:off x="2112264" y="3759660"/>
          <a:ext cx="1810510" cy="181051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FCD1A-17A8-4850-8A59-D21B38E48688}">
      <dsp:nvSpPr>
        <dsp:cNvPr id="0" name=""/>
        <dsp:cNvSpPr/>
      </dsp:nvSpPr>
      <dsp:spPr>
        <a:xfrm>
          <a:off x="3017520" y="3759660"/>
          <a:ext cx="7040880" cy="1810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3. Does a linguistic identity exist among the users of </a:t>
          </a:r>
          <a:r>
            <a:rPr lang="en-GB" sz="4000" i="1" kern="1200" dirty="0" smtClean="0"/>
            <a:t>heheo</a:t>
          </a:r>
          <a:r>
            <a:rPr lang="en-GB" sz="4000" kern="1200" dirty="0" smtClean="0"/>
            <a:t>?</a:t>
          </a:r>
          <a:endParaRPr lang="es-ES" sz="4000" kern="1200" dirty="0"/>
        </a:p>
      </dsp:txBody>
      <dsp:txXfrm>
        <a:off x="3017520" y="3759660"/>
        <a:ext cx="7040880" cy="181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4E71-438E-4812-88D9-B5C293D3C894}" type="datetimeFigureOut">
              <a:rPr lang="es-ES" smtClean="0"/>
              <a:t>16/05/2021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DECD-D384-484F-893D-25F5CA19E4C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8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7936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age</a:t>
            </a:r>
            <a:r>
              <a:rPr lang="es-ES" baseline="0" dirty="0" smtClean="0"/>
              <a:t>, sex and </a:t>
            </a:r>
            <a:r>
              <a:rPr lang="es-ES" baseline="0" dirty="0" err="1" smtClean="0"/>
              <a:t>academic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background</a:t>
            </a:r>
            <a:r>
              <a:rPr lang="es-ES" baseline="0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33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ONLINE SURVEY QUESTIONS</a:t>
            </a:r>
          </a:p>
          <a:p>
            <a:r>
              <a:rPr lang="es-ES" dirty="0" smtClean="0"/>
              <a:t>Dicotomía de registros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628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23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096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711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291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25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27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ATTITUDE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percepción de un hablante hacia la lengua, o su uso, y que puede estar relacionada con una serie de creencias generalizadas a nivel social</a:t>
            </a:r>
          </a:p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LINGUISTIC AWARENESS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conocimiento explícito acerca de la lengua y la percepción y sensibilidad conscientes al aprender la lengua, al enseñarla y al usarla. Tiene como referente el concepto de prestigio lingüístico,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entre los hablantes existe siempre una valoración social del uso lingüístico, sea propio o ajeno</a:t>
            </a:r>
          </a:p>
          <a:p>
            <a:r>
              <a:rPr lang="es-E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LINGUISTIC IDENTITY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capacidad de reconocerse a uno/a mismo/a dentro de uno o varios grupos sociales en función de una serie de rasgos lingüísticos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03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prestige -&gt;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the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heheo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suffers from such a strong stigmatization that it is hardly recognised among a wide range of the population.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Ceceo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another phonetic feature of the Andalusian dialect, the pronunciation of the /s/ sound as /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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 communicative situations BC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formal registers users of heheo tend not to use it BC OF their negative connotations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25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1- In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green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Andalusia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southern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Spain</a:t>
            </a:r>
            <a:endParaRPr lang="es-ES" baseline="0" dirty="0" smtClean="0"/>
          </a:p>
          <a:p>
            <a:r>
              <a:rPr lang="es-ES" baseline="0" dirty="0" smtClean="0"/>
              <a:t>2- In </a:t>
            </a:r>
            <a:r>
              <a:rPr lang="es-ES" baseline="0" dirty="0" err="1" smtClean="0"/>
              <a:t>green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town</a:t>
            </a:r>
            <a:r>
              <a:rPr lang="es-ES" baseline="0" dirty="0" smtClean="0"/>
              <a:t> of Loja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located</a:t>
            </a:r>
            <a:r>
              <a:rPr lang="es-ES" baseline="0" dirty="0" smtClean="0"/>
              <a:t>. As </a:t>
            </a:r>
            <a:r>
              <a:rPr lang="es-ES" baseline="0" dirty="0" err="1" smtClean="0"/>
              <a:t>you</a:t>
            </a:r>
            <a:r>
              <a:rPr lang="es-ES" baseline="0" dirty="0" smtClean="0"/>
              <a:t> can </a:t>
            </a:r>
            <a:r>
              <a:rPr lang="es-ES" baseline="0" dirty="0" err="1" smtClean="0"/>
              <a:t>see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most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accurate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map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ever</a:t>
            </a:r>
            <a:r>
              <a:rPr lang="es-ES" baseline="0" dirty="0" smtClean="0"/>
              <a:t> done as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area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study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even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highlighted</a:t>
            </a:r>
            <a:r>
              <a:rPr lang="es-ES" baseline="0" dirty="0" smtClean="0"/>
              <a:t>. I </a:t>
            </a:r>
            <a:r>
              <a:rPr lang="es-ES" baseline="0" dirty="0" err="1" smtClean="0"/>
              <a:t>had</a:t>
            </a:r>
            <a:r>
              <a:rPr lang="es-ES" baseline="0" dirty="0" smtClean="0"/>
              <a:t> to do so.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fact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only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confirms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lack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research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conducted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phonetic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feature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67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Nevertheless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,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the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heheo in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America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has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been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a bit more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analysed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than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in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Andalusia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.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There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are a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few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studies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which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properly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describes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the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heheo in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Mexico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, El Salvador, Honduras and </a:t>
            </a:r>
            <a:r>
              <a:rPr lang="es-ES" sz="1200" b="0" i="0" u="none" strike="noStrike" baseline="0" dirty="0" err="1" smtClean="0">
                <a:latin typeface="Calibri" panose="020F0502020204030204" pitchFamily="34" charset="0"/>
              </a:rPr>
              <a:t>also</a:t>
            </a:r>
            <a:r>
              <a:rPr lang="es-ES" sz="1200" b="0" i="0" u="none" strike="noStrike" baseline="0" dirty="0" smtClean="0">
                <a:latin typeface="Calibri" panose="020F0502020204030204" pitchFamily="34" charset="0"/>
              </a:rPr>
              <a:t> in Colombia.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24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53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Quantitative</a:t>
            </a:r>
            <a:r>
              <a:rPr lang="es-ES" dirty="0" smtClean="0"/>
              <a:t> and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qualitative</a:t>
            </a:r>
            <a:r>
              <a:rPr lang="es-ES" baseline="0" dirty="0" smtClean="0"/>
              <a:t> variables…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8DECD-D384-484F-893D-25F5CA19E4C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5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60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8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2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1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2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9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3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9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7.xm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vc.cervantes.es/ENSENANZA/biblioteca_ele/diccio_ele/diccionario/conciencialinguistica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ndaluhepa.files.wordpress.com/2018/06/propuesta-de-ortografc3ada-andaluza-epa-actualizada-13-06-18-docx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072" y="758952"/>
            <a:ext cx="11212708" cy="3566160"/>
          </a:xfrm>
        </p:spPr>
        <p:txBody>
          <a:bodyPr>
            <a:noAutofit/>
          </a:bodyPr>
          <a:lstStyle/>
          <a:p>
            <a:pPr algn="ctr"/>
            <a:r>
              <a:rPr lang="es-ES" sz="8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THE </a:t>
            </a:r>
            <a:r>
              <a:rPr lang="es-ES" sz="8800" b="1" i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HEHEO</a:t>
            </a:r>
            <a:r>
              <a:rPr lang="es-ES" sz="8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:</a:t>
            </a:r>
            <a:br>
              <a:rPr lang="es-ES" sz="8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es-ES" sz="88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IS THAT EVEN A THING?</a:t>
            </a:r>
            <a:endParaRPr lang="es-ES" sz="88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rgbClr val="92D050"/>
                </a:solidFill>
              </a:rPr>
              <a:t>A SOCIOLINGUISTIC APPROACH FROM LOJA (ANDALUSIA)</a:t>
            </a:r>
          </a:p>
          <a:p>
            <a:pPr algn="ctr"/>
            <a:r>
              <a:rPr lang="es-ES" b="1" cap="none" spc="0" dirty="0" smtClean="0">
                <a:ln/>
                <a:solidFill>
                  <a:schemeClr val="tx1"/>
                </a:solidFill>
              </a:rPr>
              <a:t>Eva Aguilera Parejo</a:t>
            </a:r>
          </a:p>
          <a:p>
            <a:pPr algn="ctr">
              <a:lnSpc>
                <a:spcPct val="150000"/>
              </a:lnSpc>
            </a:pPr>
            <a:r>
              <a:rPr lang="en-GB" b="1" cap="none" spc="0" dirty="0" smtClean="0">
                <a:ln/>
                <a:solidFill>
                  <a:schemeClr val="tx1"/>
                </a:solidFill>
              </a:rPr>
              <a:t>University of Granada (Spain)</a:t>
            </a:r>
            <a:endParaRPr lang="en-GB" b="1" cap="none" spc="0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9"/>
    </mc:Choice>
    <mc:Fallback xmlns="">
      <p:transition spd="slow" advTm="223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AREA OF </a:t>
            </a:r>
            <a:r>
              <a:rPr lang="es-E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HEHEO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ANDALUSIA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67" y="2271118"/>
            <a:ext cx="5601345" cy="359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94" y="2271117"/>
            <a:ext cx="5403491" cy="3602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redondeado 4"/>
          <p:cNvSpPr/>
          <p:nvPr/>
        </p:nvSpPr>
        <p:spPr>
          <a:xfrm>
            <a:off x="2451022" y="4321276"/>
            <a:ext cx="1533833" cy="811161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1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7"/>
    </mc:Choice>
    <mc:Fallback xmlns="">
      <p:transition spd="slow" advTm="1958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GEOGRAPHICAL AREA OF </a:t>
            </a:r>
            <a:r>
              <a:rPr lang="es-E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HEHEO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93359"/>
            <a:ext cx="6562725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266" y="1893359"/>
            <a:ext cx="3123723" cy="4431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Rectángulo 24"/>
          <p:cNvSpPr/>
          <p:nvPr/>
        </p:nvSpPr>
        <p:spPr>
          <a:xfrm>
            <a:off x="0" y="596032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RODRÍGUEZ PRIETO, J.P. (2008)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“Distribución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geográfica del «jejeo» en español y propuesta de reformulación y extensión del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término” (p.134)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8"/>
    </mc:Choice>
    <mc:Fallback xmlns="">
      <p:transition spd="slow" advTm="3596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599" y="5514340"/>
            <a:ext cx="11152816" cy="822960"/>
          </a:xfrm>
        </p:spPr>
        <p:txBody>
          <a:bodyPr/>
          <a:lstStyle/>
          <a:p>
            <a:pPr algn="ctr"/>
            <a:r>
              <a:rPr lang="es-E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METHODS</a:t>
            </a:r>
            <a:endParaRPr lang="es-E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90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3"/>
    </mc:Choice>
    <mc:Fallback xmlns="">
      <p:transition spd="slow" advTm="130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SYNCHRONIC SOCIOLINGUISTICS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5208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7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VARIABLES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53240"/>
              </p:ext>
            </p:extLst>
          </p:nvPr>
        </p:nvGraphicFramePr>
        <p:xfrm>
          <a:off x="0" y="1777285"/>
          <a:ext cx="12192000" cy="453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69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VARIABLES (I)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1097280" y="1737360"/>
            <a:ext cx="10348486" cy="4631909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Do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consider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/>
              <a:t> </a:t>
            </a:r>
            <a:r>
              <a:rPr lang="es-ES" b="1" dirty="0" err="1" smtClean="0"/>
              <a:t>way</a:t>
            </a:r>
            <a:r>
              <a:rPr lang="es-ES" b="1" dirty="0" smtClean="0"/>
              <a:t> </a:t>
            </a:r>
            <a:r>
              <a:rPr lang="es-ES" b="1" dirty="0" err="1" smtClean="0"/>
              <a:t>people</a:t>
            </a:r>
            <a:r>
              <a:rPr lang="es-ES" b="1" dirty="0" smtClean="0"/>
              <a:t> </a:t>
            </a:r>
            <a:r>
              <a:rPr lang="es-ES" b="1" dirty="0" err="1" smtClean="0"/>
              <a:t>talk</a:t>
            </a:r>
            <a:r>
              <a:rPr lang="es-ES" b="1" dirty="0" smtClean="0"/>
              <a:t> in Loja to be peculiar?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	</a:t>
            </a:r>
            <a:r>
              <a:rPr lang="es-ES" dirty="0" err="1" smtClean="0"/>
              <a:t>If</a:t>
            </a:r>
            <a:r>
              <a:rPr lang="es-ES" dirty="0" smtClean="0"/>
              <a:t> so, in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sense</a:t>
            </a:r>
            <a:r>
              <a:rPr lang="es-ES" dirty="0" smtClean="0"/>
              <a:t>?</a:t>
            </a:r>
            <a:endParaRPr lang="es-E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Do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think</a:t>
            </a:r>
            <a:r>
              <a:rPr lang="es-ES" b="1" dirty="0" smtClean="0"/>
              <a:t> </a:t>
            </a:r>
            <a:r>
              <a:rPr lang="es-ES" b="1" dirty="0" err="1" smtClean="0"/>
              <a:t>that</a:t>
            </a:r>
            <a:r>
              <a:rPr lang="es-ES" b="1" dirty="0" smtClean="0"/>
              <a:t> </a:t>
            </a:r>
            <a:r>
              <a:rPr lang="es-ES" b="1" dirty="0" err="1" smtClean="0"/>
              <a:t>other</a:t>
            </a:r>
            <a:r>
              <a:rPr lang="es-ES" b="1" dirty="0" smtClean="0"/>
              <a:t> (</a:t>
            </a:r>
            <a:r>
              <a:rPr lang="es-ES" b="1" dirty="0" err="1" smtClean="0"/>
              <a:t>Spanish</a:t>
            </a:r>
            <a:r>
              <a:rPr lang="es-ES" b="1" dirty="0" smtClean="0"/>
              <a:t>) </a:t>
            </a:r>
            <a:r>
              <a:rPr lang="es-ES" b="1" dirty="0" err="1" smtClean="0"/>
              <a:t>speakers</a:t>
            </a:r>
            <a:r>
              <a:rPr lang="es-ES" b="1" dirty="0" smtClean="0"/>
              <a:t> </a:t>
            </a:r>
            <a:r>
              <a:rPr lang="es-ES" b="1" dirty="0" err="1" smtClean="0"/>
              <a:t>consider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way</a:t>
            </a:r>
            <a:r>
              <a:rPr lang="es-ES" b="1" dirty="0" smtClean="0"/>
              <a:t> </a:t>
            </a:r>
            <a:r>
              <a:rPr lang="es-ES" b="1" dirty="0" err="1" smtClean="0"/>
              <a:t>people</a:t>
            </a:r>
            <a:r>
              <a:rPr lang="es-ES" b="1" dirty="0" smtClean="0"/>
              <a:t> </a:t>
            </a:r>
            <a:r>
              <a:rPr lang="es-ES" b="1" dirty="0" err="1" smtClean="0"/>
              <a:t>talk</a:t>
            </a:r>
            <a:r>
              <a:rPr lang="es-ES" b="1" dirty="0" smtClean="0"/>
              <a:t> in Loja to be inferior?</a:t>
            </a:r>
            <a:endParaRPr lang="es-ES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	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/>
              <a:t>so, </a:t>
            </a:r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notice</a:t>
            </a:r>
            <a:r>
              <a:rPr lang="es-ES" dirty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?</a:t>
            </a:r>
            <a:endParaRPr lang="es-E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Do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think</a:t>
            </a:r>
            <a:r>
              <a:rPr lang="es-ES" b="1" dirty="0" smtClean="0"/>
              <a:t> </a:t>
            </a:r>
            <a:r>
              <a:rPr lang="es-ES" b="1" dirty="0" err="1" smtClean="0"/>
              <a:t>that</a:t>
            </a:r>
            <a:r>
              <a:rPr lang="es-ES" b="1" dirty="0" smtClean="0"/>
              <a:t> </a:t>
            </a:r>
            <a:r>
              <a:rPr lang="es-ES" b="1" dirty="0" err="1" smtClean="0"/>
              <a:t>you</a:t>
            </a:r>
            <a:r>
              <a:rPr lang="es-ES" b="1" dirty="0" smtClean="0"/>
              <a:t> are </a:t>
            </a:r>
            <a:r>
              <a:rPr lang="es-ES" b="1" dirty="0" err="1" smtClean="0"/>
              <a:t>speaking</a:t>
            </a:r>
            <a:r>
              <a:rPr lang="es-ES" b="1" dirty="0"/>
              <a:t> </a:t>
            </a:r>
            <a:r>
              <a:rPr lang="es-ES" b="1" dirty="0" err="1" smtClean="0"/>
              <a:t>badly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/>
              <a:t>talking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way</a:t>
            </a:r>
            <a:r>
              <a:rPr lang="es-ES" b="1" dirty="0"/>
              <a:t> </a:t>
            </a:r>
            <a:r>
              <a:rPr lang="es-ES" b="1" dirty="0" err="1"/>
              <a:t>people</a:t>
            </a:r>
            <a:r>
              <a:rPr lang="es-ES" b="1" dirty="0"/>
              <a:t> do in </a:t>
            </a:r>
            <a:r>
              <a:rPr lang="es-ES" b="1" dirty="0" smtClean="0"/>
              <a:t>Loja?</a:t>
            </a:r>
            <a:endParaRPr lang="es-ES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	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explain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reasons</a:t>
            </a:r>
            <a:r>
              <a:rPr lang="es-ES" dirty="0" smtClean="0"/>
              <a:t>?</a:t>
            </a:r>
            <a:endParaRPr lang="es-ES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" b="1" dirty="0" smtClean="0"/>
              <a:t>Do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find</a:t>
            </a:r>
            <a:r>
              <a:rPr lang="es-ES" b="1" dirty="0" smtClean="0"/>
              <a:t> </a:t>
            </a:r>
            <a:r>
              <a:rPr lang="es-ES" b="1" dirty="0" err="1" smtClean="0"/>
              <a:t>it</a:t>
            </a:r>
            <a:r>
              <a:rPr lang="es-ES" b="1" dirty="0" smtClean="0"/>
              <a:t> </a:t>
            </a:r>
            <a:r>
              <a:rPr lang="es-ES" b="1" dirty="0" err="1" smtClean="0"/>
              <a:t>difficult</a:t>
            </a:r>
            <a:r>
              <a:rPr lang="es-ES" b="1" dirty="0" smtClean="0"/>
              <a:t> to be </a:t>
            </a:r>
            <a:r>
              <a:rPr lang="es-ES" b="1" dirty="0" err="1" smtClean="0"/>
              <a:t>understood</a:t>
            </a:r>
            <a:r>
              <a:rPr lang="es-ES" b="1" dirty="0" smtClean="0"/>
              <a:t> </a:t>
            </a:r>
            <a:r>
              <a:rPr lang="es-ES" b="1" dirty="0" err="1" smtClean="0"/>
              <a:t>when</a:t>
            </a:r>
            <a:r>
              <a:rPr lang="es-ES" b="1" dirty="0" smtClean="0"/>
              <a:t> </a:t>
            </a:r>
            <a:r>
              <a:rPr lang="es-ES" b="1" dirty="0" err="1" smtClean="0"/>
              <a:t>talking</a:t>
            </a:r>
            <a:r>
              <a:rPr lang="es-ES" b="1" dirty="0" smtClean="0"/>
              <a:t> to </a:t>
            </a:r>
            <a:r>
              <a:rPr lang="es-ES" b="1" dirty="0" err="1" smtClean="0"/>
              <a:t>Spanish</a:t>
            </a:r>
            <a:r>
              <a:rPr lang="es-ES" b="1" dirty="0" smtClean="0"/>
              <a:t> </a:t>
            </a:r>
            <a:r>
              <a:rPr lang="es-ES" b="1" dirty="0" err="1" smtClean="0"/>
              <a:t>speakers</a:t>
            </a:r>
            <a:r>
              <a:rPr lang="es-ES" b="1" dirty="0" smtClean="0"/>
              <a:t> </a:t>
            </a:r>
            <a:r>
              <a:rPr lang="es-ES" b="1" dirty="0" err="1" smtClean="0"/>
              <a:t>who</a:t>
            </a:r>
            <a:r>
              <a:rPr lang="es-ES" b="1" dirty="0" smtClean="0"/>
              <a:t> are </a:t>
            </a:r>
            <a:r>
              <a:rPr lang="es-ES" b="1" dirty="0" err="1" smtClean="0"/>
              <a:t>not</a:t>
            </a:r>
            <a:r>
              <a:rPr lang="es-ES" b="1" dirty="0" smtClean="0"/>
              <a:t> </a:t>
            </a:r>
            <a:r>
              <a:rPr lang="es-ES" b="1" dirty="0" err="1" smtClean="0"/>
              <a:t>from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town</a:t>
            </a:r>
            <a:r>
              <a:rPr lang="es-ES" b="1" dirty="0" smtClean="0"/>
              <a:t> of Loja?</a:t>
            </a:r>
            <a:endParaRPr lang="es-ES" b="1" dirty="0"/>
          </a:p>
          <a:p>
            <a:pPr marL="749808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	Yes/No</a:t>
            </a:r>
          </a:p>
        </p:txBody>
      </p:sp>
    </p:spTree>
    <p:extLst>
      <p:ext uri="{BB962C8B-B14F-4D97-AF65-F5344CB8AC3E}">
        <p14:creationId xmlns:p14="http://schemas.microsoft.com/office/powerpoint/2010/main" val="34613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VARIABLES (II</a:t>
            </a:r>
            <a:r>
              <a: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568846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s-ES" b="1" dirty="0" err="1" smtClean="0"/>
              <a:t>Have</a:t>
            </a:r>
            <a:r>
              <a:rPr lang="es-ES" b="1" dirty="0" smtClean="0"/>
              <a:t>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ever</a:t>
            </a:r>
            <a:r>
              <a:rPr lang="es-ES" b="1" dirty="0" smtClean="0"/>
              <a:t> </a:t>
            </a:r>
            <a:r>
              <a:rPr lang="es-ES" b="1" dirty="0" err="1" smtClean="0"/>
              <a:t>found</a:t>
            </a:r>
            <a:r>
              <a:rPr lang="es-ES" b="1" dirty="0" smtClean="0"/>
              <a:t> </a:t>
            </a:r>
            <a:r>
              <a:rPr lang="es-ES" b="1" dirty="0" err="1" smtClean="0"/>
              <a:t>yourself</a:t>
            </a:r>
            <a:r>
              <a:rPr lang="es-ES" b="1" dirty="0" smtClean="0"/>
              <a:t> in a </a:t>
            </a:r>
            <a:r>
              <a:rPr lang="es-ES" b="1" dirty="0" err="1" smtClean="0"/>
              <a:t>situation</a:t>
            </a:r>
            <a:r>
              <a:rPr lang="es-ES" b="1" dirty="0" smtClean="0"/>
              <a:t> </a:t>
            </a:r>
            <a:r>
              <a:rPr lang="es-ES" b="1" dirty="0" err="1" smtClean="0"/>
              <a:t>where</a:t>
            </a:r>
            <a:r>
              <a:rPr lang="es-ES" b="1" dirty="0" smtClean="0"/>
              <a:t>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had</a:t>
            </a:r>
            <a:r>
              <a:rPr lang="es-ES" b="1" dirty="0" smtClean="0"/>
              <a:t> to </a:t>
            </a:r>
            <a:r>
              <a:rPr lang="es-ES" b="1" dirty="0" err="1" smtClean="0"/>
              <a:t>change</a:t>
            </a:r>
            <a:r>
              <a:rPr lang="es-ES" b="1" dirty="0" smtClean="0"/>
              <a:t> </a:t>
            </a:r>
            <a:r>
              <a:rPr lang="es-ES" b="1" dirty="0" err="1" smtClean="0"/>
              <a:t>your</a:t>
            </a:r>
            <a:r>
              <a:rPr lang="es-ES" b="1" dirty="0" smtClean="0"/>
              <a:t> </a:t>
            </a:r>
            <a:r>
              <a:rPr lang="es-ES" b="1" dirty="0" err="1" smtClean="0"/>
              <a:t>accent</a:t>
            </a:r>
            <a:r>
              <a:rPr lang="es-ES" b="1" dirty="0" smtClean="0"/>
              <a:t> in </a:t>
            </a:r>
            <a:r>
              <a:rPr lang="es-ES" b="1" dirty="0" err="1" smtClean="0"/>
              <a:t>order</a:t>
            </a:r>
            <a:r>
              <a:rPr lang="es-ES" b="1" dirty="0" smtClean="0"/>
              <a:t> to be </a:t>
            </a:r>
            <a:r>
              <a:rPr lang="es-ES" b="1" dirty="0" err="1" smtClean="0"/>
              <a:t>understood</a:t>
            </a:r>
            <a:r>
              <a:rPr lang="es-ES" b="1" dirty="0" smtClean="0"/>
              <a:t>?</a:t>
            </a:r>
            <a:endParaRPr lang="es-ES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so, in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situations</a:t>
            </a:r>
            <a:r>
              <a:rPr lang="es-ES" dirty="0" smtClean="0"/>
              <a:t>?</a:t>
            </a:r>
            <a:endParaRPr lang="es-ES" b="1" dirty="0" smtClean="0"/>
          </a:p>
          <a:p>
            <a:pPr marL="457200" lvl="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s-ES" b="1" dirty="0" smtClean="0"/>
              <a:t>Do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think</a:t>
            </a:r>
            <a:r>
              <a:rPr lang="es-ES" b="1" dirty="0" smtClean="0"/>
              <a:t> </a:t>
            </a:r>
            <a:r>
              <a:rPr lang="es-ES" b="1" dirty="0" err="1" smtClean="0"/>
              <a:t>that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/>
              <a:t> </a:t>
            </a:r>
            <a:r>
              <a:rPr lang="es-ES" b="1" dirty="0" err="1" smtClean="0"/>
              <a:t>speech</a:t>
            </a:r>
            <a:r>
              <a:rPr lang="es-ES" b="1" dirty="0" smtClean="0"/>
              <a:t> </a:t>
            </a:r>
            <a:r>
              <a:rPr lang="es-ES" b="1" dirty="0" err="1" smtClean="0"/>
              <a:t>found</a:t>
            </a:r>
            <a:r>
              <a:rPr lang="es-ES" b="1" dirty="0" smtClean="0"/>
              <a:t> in Loja has </a:t>
            </a:r>
            <a:r>
              <a:rPr lang="es-ES" b="1" dirty="0" err="1" smtClean="0"/>
              <a:t>negative</a:t>
            </a:r>
            <a:r>
              <a:rPr lang="es-ES" b="1" dirty="0" smtClean="0"/>
              <a:t> </a:t>
            </a:r>
            <a:r>
              <a:rPr lang="es-ES" b="1" dirty="0" err="1" smtClean="0"/>
              <a:t>connotations</a:t>
            </a:r>
            <a:r>
              <a:rPr lang="es-ES" b="1" dirty="0" smtClean="0"/>
              <a:t>?</a:t>
            </a:r>
            <a:endParaRPr lang="es-ES" b="1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so,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mention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of </a:t>
            </a:r>
            <a:r>
              <a:rPr lang="es-ES" dirty="0" err="1" smtClean="0"/>
              <a:t>them</a:t>
            </a:r>
            <a:r>
              <a:rPr lang="es-ES" dirty="0" smtClean="0"/>
              <a:t>?</a:t>
            </a:r>
            <a:endParaRPr lang="es-ES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feel</a:t>
            </a:r>
            <a:r>
              <a:rPr lang="es-ES" dirty="0" smtClean="0"/>
              <a:t> </a:t>
            </a:r>
            <a:r>
              <a:rPr lang="es-ES" dirty="0" err="1" smtClean="0"/>
              <a:t>ashamed</a:t>
            </a:r>
            <a:r>
              <a:rPr lang="es-ES" dirty="0" smtClean="0"/>
              <a:t> of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smtClean="0"/>
              <a:t>local</a:t>
            </a:r>
            <a:r>
              <a:rPr lang="es-ES" dirty="0" smtClean="0"/>
              <a:t> </a:t>
            </a:r>
            <a:r>
              <a:rPr lang="es-ES" dirty="0" err="1" smtClean="0"/>
              <a:t>accent</a:t>
            </a:r>
            <a:r>
              <a:rPr lang="es-ES" dirty="0" smtClean="0"/>
              <a:t>?</a:t>
            </a:r>
            <a:endParaRPr lang="es-ES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s-ES" b="1" dirty="0"/>
              <a:t>Do </a:t>
            </a:r>
            <a:r>
              <a:rPr lang="es-ES" b="1" dirty="0" err="1"/>
              <a:t>you</a:t>
            </a:r>
            <a:r>
              <a:rPr lang="es-ES" b="1" dirty="0"/>
              <a:t> </a:t>
            </a:r>
            <a:r>
              <a:rPr lang="es-ES" b="1" dirty="0" err="1"/>
              <a:t>think</a:t>
            </a:r>
            <a:r>
              <a:rPr lang="es-ES" b="1" dirty="0"/>
              <a:t> </a:t>
            </a:r>
            <a:r>
              <a:rPr lang="es-ES" b="1" dirty="0" err="1"/>
              <a:t>that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speech</a:t>
            </a:r>
            <a:r>
              <a:rPr lang="es-ES" b="1" dirty="0"/>
              <a:t> </a:t>
            </a:r>
            <a:r>
              <a:rPr lang="es-ES" b="1" dirty="0" err="1"/>
              <a:t>found</a:t>
            </a:r>
            <a:r>
              <a:rPr lang="es-ES" b="1" dirty="0"/>
              <a:t> in Loja has </a:t>
            </a:r>
            <a:r>
              <a:rPr lang="es-ES" b="1" dirty="0" err="1"/>
              <a:t>negative</a:t>
            </a:r>
            <a:r>
              <a:rPr lang="es-ES" b="1" dirty="0"/>
              <a:t> </a:t>
            </a:r>
            <a:r>
              <a:rPr lang="es-ES" b="1" dirty="0" err="1"/>
              <a:t>connotations</a:t>
            </a:r>
            <a:r>
              <a:rPr lang="es-ES" b="1" dirty="0"/>
              <a:t>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so, </a:t>
            </a:r>
            <a:r>
              <a:rPr lang="es-ES" dirty="0" err="1" smtClean="0"/>
              <a:t>could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mention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of </a:t>
            </a:r>
            <a:r>
              <a:rPr lang="es-ES" dirty="0" err="1" smtClean="0"/>
              <a:t>them</a:t>
            </a:r>
            <a:r>
              <a:rPr lang="es-ES" dirty="0" smtClean="0"/>
              <a:t>?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ES" dirty="0" smtClean="0"/>
              <a:t> </a:t>
            </a:r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 </a:t>
            </a:r>
            <a:r>
              <a:rPr lang="es-ES" dirty="0" err="1" smtClean="0"/>
              <a:t>proud</a:t>
            </a:r>
            <a:r>
              <a:rPr lang="es-ES" dirty="0" smtClean="0"/>
              <a:t> of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smtClean="0"/>
              <a:t>local</a:t>
            </a:r>
            <a:r>
              <a:rPr lang="es-ES" dirty="0" smtClean="0"/>
              <a:t> </a:t>
            </a:r>
            <a:r>
              <a:rPr lang="es-ES" dirty="0" err="1"/>
              <a:t>accent</a:t>
            </a:r>
            <a:r>
              <a:rPr lang="es-ES" dirty="0" smtClean="0"/>
              <a:t>?</a:t>
            </a:r>
            <a:endParaRPr lang="es-ES" dirty="0"/>
          </a:p>
          <a:p>
            <a:pPr marL="457200" lvl="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es-ES" b="1" dirty="0" smtClean="0"/>
              <a:t>Do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have</a:t>
            </a:r>
            <a:r>
              <a:rPr lang="es-ES" b="1" dirty="0" smtClean="0"/>
              <a:t> </a:t>
            </a:r>
            <a:r>
              <a:rPr lang="es-ES" b="1" dirty="0" err="1" smtClean="0"/>
              <a:t>any</a:t>
            </a:r>
            <a:r>
              <a:rPr lang="es-ES" b="1" dirty="0" smtClean="0"/>
              <a:t> </a:t>
            </a:r>
            <a:r>
              <a:rPr lang="es-ES" b="1" dirty="0" err="1" smtClean="0"/>
              <a:t>interesing</a:t>
            </a:r>
            <a:r>
              <a:rPr lang="es-ES" b="1" dirty="0" smtClean="0"/>
              <a:t> </a:t>
            </a:r>
            <a:r>
              <a:rPr lang="es-ES" b="1" dirty="0" err="1" smtClean="0"/>
              <a:t>comment</a:t>
            </a:r>
            <a:r>
              <a:rPr lang="es-ES" b="1" dirty="0" smtClean="0"/>
              <a:t> </a:t>
            </a:r>
            <a:r>
              <a:rPr lang="es-ES" b="1" dirty="0" err="1" smtClean="0"/>
              <a:t>about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way</a:t>
            </a:r>
            <a:r>
              <a:rPr lang="es-ES" b="1" dirty="0" smtClean="0"/>
              <a:t> </a:t>
            </a:r>
            <a:r>
              <a:rPr lang="es-ES" b="1" dirty="0" err="1" smtClean="0"/>
              <a:t>people</a:t>
            </a:r>
            <a:r>
              <a:rPr lang="es-ES" b="1" dirty="0" smtClean="0"/>
              <a:t> </a:t>
            </a:r>
            <a:r>
              <a:rPr lang="es-ES" b="1" dirty="0" err="1" smtClean="0"/>
              <a:t>talk</a:t>
            </a:r>
            <a:r>
              <a:rPr lang="es-ES" b="1" dirty="0" smtClean="0"/>
              <a:t> in Loja </a:t>
            </a:r>
            <a:r>
              <a:rPr lang="es-ES" b="1" dirty="0" err="1" smtClean="0"/>
              <a:t>that</a:t>
            </a:r>
            <a:r>
              <a:rPr lang="es-ES" b="1" dirty="0" smtClean="0"/>
              <a:t>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may</a:t>
            </a:r>
            <a:r>
              <a:rPr lang="es-ES" b="1" dirty="0" smtClean="0"/>
              <a:t> </a:t>
            </a:r>
            <a:r>
              <a:rPr lang="es-ES" b="1" dirty="0" err="1" smtClean="0"/>
              <a:t>want</a:t>
            </a:r>
            <a:r>
              <a:rPr lang="es-ES" b="1" dirty="0" smtClean="0"/>
              <a:t> to share?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302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599" y="5514340"/>
            <a:ext cx="11152816" cy="822960"/>
          </a:xfrm>
        </p:spPr>
        <p:txBody>
          <a:bodyPr/>
          <a:lstStyle/>
          <a:p>
            <a:pPr algn="ctr"/>
            <a:r>
              <a:rPr lang="es-E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6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3"/>
    </mc:Choice>
    <mc:Fallback xmlns="">
      <p:transition spd="slow" advTm="130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659567"/>
            <a:ext cx="10058400" cy="107779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PREJUDICES VS REALITY</a:t>
            </a:r>
            <a:endParaRPr lang="es-E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842201"/>
              </p:ext>
            </p:extLst>
          </p:nvPr>
        </p:nvGraphicFramePr>
        <p:xfrm>
          <a:off x="1097280" y="2106591"/>
          <a:ext cx="4945826" cy="350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Marcador de contenido 11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5" y="2106591"/>
            <a:ext cx="4937125" cy="277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22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98"/>
    </mc:Choice>
    <mc:Fallback xmlns="">
      <p:transition spd="slow" advTm="3669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97280" y="824459"/>
            <a:ext cx="10058400" cy="912901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RESPONDENT’S PROFILE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6661426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6520858" y="2239414"/>
            <a:ext cx="5239766" cy="11208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6830633" y="2319463"/>
            <a:ext cx="5584336" cy="1040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600" b="1" dirty="0" smtClean="0">
                <a:solidFill>
                  <a:srgbClr val="C00000"/>
                </a:solidFill>
              </a:rPr>
              <a:t>NO LINK BETWEEN THE </a:t>
            </a:r>
            <a:r>
              <a:rPr lang="es-ES" sz="2600" b="1" i="1" dirty="0" smtClean="0">
                <a:solidFill>
                  <a:srgbClr val="C00000"/>
                </a:solidFill>
              </a:rPr>
              <a:t>HEHEO</a:t>
            </a:r>
            <a:r>
              <a:rPr lang="es-ES" sz="2600" b="1" dirty="0">
                <a:solidFill>
                  <a:srgbClr val="C00000"/>
                </a:solidFill>
              </a:rPr>
              <a:t/>
            </a:r>
            <a:br>
              <a:rPr lang="es-ES" sz="2600" b="1" dirty="0">
                <a:solidFill>
                  <a:srgbClr val="C00000"/>
                </a:solidFill>
              </a:rPr>
            </a:br>
            <a:r>
              <a:rPr lang="es-ES" sz="2600" b="1" dirty="0" smtClean="0">
                <a:solidFill>
                  <a:srgbClr val="C00000"/>
                </a:solidFill>
              </a:rPr>
              <a:t>AND THE ACADEMIC BACKGROUND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5396458" y="2519846"/>
            <a:ext cx="1049312" cy="6295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12022" r="7126" b="19781"/>
          <a:stretch/>
        </p:blipFill>
        <p:spPr>
          <a:xfrm>
            <a:off x="9719534" y="3912433"/>
            <a:ext cx="1366556" cy="18782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7"/>
          <a:stretch/>
        </p:blipFill>
        <p:spPr>
          <a:xfrm>
            <a:off x="8191421" y="3907406"/>
            <a:ext cx="1431380" cy="18832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7082" r="5412" b="6223"/>
          <a:stretch/>
        </p:blipFill>
        <p:spPr>
          <a:xfrm>
            <a:off x="6505544" y="3942413"/>
            <a:ext cx="1436537" cy="1848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32"/>
    </mc:Choice>
    <mc:Fallback xmlns="">
      <p:transition spd="slow" advTm="8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0" y="2612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en-GB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88720" y="1875370"/>
            <a:ext cx="12468286" cy="4504266"/>
          </a:xfrm>
        </p:spPr>
        <p:txBody>
          <a:bodyPr numCol="3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</a:rPr>
              <a:t>Introduction</a:t>
            </a:r>
            <a:endParaRPr lang="es-ES" sz="3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</a:rPr>
              <a:t>Definition</a:t>
            </a:r>
            <a:endParaRPr lang="es-ES" sz="3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</a:rPr>
              <a:t>Location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</a:rPr>
              <a:t>Methods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</a:rPr>
              <a:t>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3200" dirty="0" smtClean="0">
                <a:solidFill>
                  <a:schemeClr val="tx1"/>
                </a:solidFill>
              </a:rPr>
              <a:t>Conclusions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42" y="1875370"/>
            <a:ext cx="5331821" cy="36912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5390652" y="567175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dirty="0"/>
              <a:t>Loja </a:t>
            </a:r>
            <a:r>
              <a:rPr lang="en-GB" sz="2000" dirty="0" smtClean="0"/>
              <a:t>(Andalusia)</a:t>
            </a:r>
            <a:endParaRPr lang="en-GB" sz="2000" dirty="0"/>
          </a:p>
          <a:p>
            <a:pPr algn="ctr"/>
            <a:r>
              <a:rPr lang="en-GB" sz="2000" dirty="0" smtClean="0"/>
              <a:t>“Flower among thorns”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980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7"/>
    </mc:Choice>
    <mc:Fallback xmlns="">
      <p:transition spd="slow" advTm="706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184" y="5501640"/>
            <a:ext cx="10113645" cy="822960"/>
          </a:xfrm>
        </p:spPr>
        <p:txBody>
          <a:bodyPr/>
          <a:lstStyle/>
          <a:p>
            <a:pPr algn="ctr"/>
            <a:r>
              <a:rPr lang="es-E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CONCLUSIONS</a:t>
            </a:r>
            <a:endParaRPr lang="es-E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81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1"/>
    </mc:Choice>
    <mc:Fallback xmlns="">
      <p:transition spd="slow" advTm="1071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339905"/>
              </p:ext>
            </p:extLst>
          </p:nvPr>
        </p:nvGraphicFramePr>
        <p:xfrm>
          <a:off x="1096963" y="0"/>
          <a:ext cx="10058400" cy="631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370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95"/>
    </mc:Choice>
    <mc:Fallback xmlns="">
      <p:transition spd="slow" advTm="16059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r>
              <a:rPr lang="es-E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s-E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endParaRPr lang="es-E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792" y="2012575"/>
            <a:ext cx="5111376" cy="3861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9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s-E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Bustos Tovar, J. J. (2002). Sobre la diversidad del andaluz. En </a:t>
            </a:r>
            <a:r>
              <a:rPr lang="es-ES" i="1" dirty="0">
                <a:solidFill>
                  <a:schemeClr val="tx1"/>
                </a:solidFill>
              </a:rPr>
              <a:t>Las hablas andaluzas ante el s. XXI </a:t>
            </a:r>
            <a:r>
              <a:rPr lang="es-ES" dirty="0">
                <a:solidFill>
                  <a:schemeClr val="tx1"/>
                </a:solidFill>
              </a:rPr>
              <a:t>(pp. 71-90). Almería: Instituto de Estudios Almerienses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Diccionario de términos clave de ELE. </a:t>
            </a:r>
            <a:r>
              <a:rPr lang="es-ES" i="1" dirty="0">
                <a:solidFill>
                  <a:schemeClr val="tx1"/>
                </a:solidFill>
              </a:rPr>
              <a:t>Centro Virtual Cervantes </a:t>
            </a:r>
            <a:r>
              <a:rPr lang="es-ES" dirty="0">
                <a:solidFill>
                  <a:schemeClr val="tx1"/>
                </a:solidFill>
              </a:rPr>
              <a:t>[versión electrónica]. Madrid: Instituto Cervantes, </a:t>
            </a:r>
            <a:r>
              <a:rPr lang="es-ES" u="sng" dirty="0">
                <a:solidFill>
                  <a:schemeClr val="tx1"/>
                </a:solidFill>
                <a:hlinkClick r:id="rId2"/>
              </a:rPr>
              <a:t>https://cvc.cervantes.es/ENSENANZA/biblioteca_ele/diccio_ele/diccionario/conciencialinguistica.htm</a:t>
            </a:r>
            <a:endParaRPr lang="es-E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Mondéjar, J. (1991). </a:t>
            </a:r>
            <a:r>
              <a:rPr lang="es-ES" i="1" dirty="0">
                <a:solidFill>
                  <a:schemeClr val="tx1"/>
                </a:solidFill>
              </a:rPr>
              <a:t>Dialectología andaluza. Estudios. </a:t>
            </a:r>
            <a:r>
              <a:rPr lang="es-ES" dirty="0">
                <a:solidFill>
                  <a:schemeClr val="tx1"/>
                </a:solidFill>
              </a:rPr>
              <a:t>Granada: Don Quijote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Moreno-Fernández, F. (2010). </a:t>
            </a:r>
            <a:r>
              <a:rPr lang="es-ES" i="1" dirty="0">
                <a:solidFill>
                  <a:schemeClr val="tx1"/>
                </a:solidFill>
              </a:rPr>
              <a:t>Las variedades de la lengua española y su enseñanza. </a:t>
            </a:r>
            <a:r>
              <a:rPr lang="es-ES" dirty="0">
                <a:solidFill>
                  <a:schemeClr val="tx1"/>
                </a:solidFill>
              </a:rPr>
              <a:t>Madrid: Arco/Libros.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/>
                </a:solidFill>
              </a:rPr>
              <a:t>Muñoz-Basols J. &amp; Moreno, N. &amp; Taboada, I. &amp; Lacorte, M. (2017). </a:t>
            </a:r>
            <a:r>
              <a:rPr lang="es-ES" i="1" dirty="0">
                <a:solidFill>
                  <a:schemeClr val="tx1"/>
                </a:solidFill>
              </a:rPr>
              <a:t>Introducción a la lingüística hispánica actual: teoría y práctica. </a:t>
            </a:r>
            <a:r>
              <a:rPr lang="es-ES" dirty="0">
                <a:solidFill>
                  <a:schemeClr val="tx1"/>
                </a:solidFill>
              </a:rPr>
              <a:t>Londres y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Nueva York: Routledge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306" y="528033"/>
            <a:ext cx="11317954" cy="611341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chemeClr val="tx1"/>
                </a:solidFill>
              </a:rPr>
              <a:t>Narbona Jiménez, A. &amp; Cano Aguilar, R. &amp; Morillo-Velarde Pérez, R. (1998). </a:t>
            </a:r>
            <a:r>
              <a:rPr lang="es-ES" sz="1800" i="1" dirty="0" smtClean="0">
                <a:solidFill>
                  <a:schemeClr val="tx1"/>
                </a:solidFill>
              </a:rPr>
              <a:t>El español hablado en Andalucía.</a:t>
            </a:r>
            <a:r>
              <a:rPr lang="es-ES" sz="1800" dirty="0" smtClean="0">
                <a:solidFill>
                  <a:schemeClr val="tx1"/>
                </a:solidFill>
              </a:rPr>
              <a:t> Barcelona: Ariel.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800" dirty="0" smtClean="0">
                <a:solidFill>
                  <a:schemeClr val="tx1"/>
                </a:solidFill>
              </a:rPr>
              <a:t>Narbona </a:t>
            </a:r>
            <a:r>
              <a:rPr lang="es-ES" sz="1800" dirty="0">
                <a:solidFill>
                  <a:schemeClr val="tx1"/>
                </a:solidFill>
              </a:rPr>
              <a:t>Jiménez, A. (2009) </a:t>
            </a:r>
            <a:r>
              <a:rPr lang="es-ES" sz="1800" i="1" dirty="0">
                <a:solidFill>
                  <a:schemeClr val="tx1"/>
                </a:solidFill>
              </a:rPr>
              <a:t>La identidad lingüística de Andalucía. </a:t>
            </a:r>
            <a:r>
              <a:rPr lang="es-ES" sz="1800" dirty="0">
                <a:solidFill>
                  <a:schemeClr val="tx1"/>
                </a:solidFill>
              </a:rPr>
              <a:t>Sevilla: Fundación Centro de Estudios Andaluces.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chemeClr val="tx1"/>
                </a:solidFill>
              </a:rPr>
              <a:t>Pharies, D. (2015). </a:t>
            </a:r>
            <a:r>
              <a:rPr lang="es-ES" sz="1800" i="1" dirty="0">
                <a:solidFill>
                  <a:schemeClr val="tx1"/>
                </a:solidFill>
              </a:rPr>
              <a:t>Breve historia de la lengua española. </a:t>
            </a:r>
            <a:r>
              <a:rPr lang="en-US" sz="1800" dirty="0">
                <a:solidFill>
                  <a:schemeClr val="tx1"/>
                </a:solidFill>
              </a:rPr>
              <a:t>Chicago: University of Chicago Press.</a:t>
            </a:r>
            <a:endParaRPr lang="es-ES" sz="18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chemeClr val="tx1"/>
                </a:solidFill>
              </a:rPr>
              <a:t>Propuesta de Ortografía Andaluza EPA. (2019). Descargado de </a:t>
            </a:r>
            <a:r>
              <a:rPr lang="es-ES" sz="1800" u="sng" dirty="0">
                <a:solidFill>
                  <a:schemeClr val="tx1"/>
                </a:solidFill>
                <a:hlinkClick r:id="rId2"/>
              </a:rPr>
              <a:t>https://andaluhepa.files.wordpress.com/2018/06/propuesta-de-ortografc3ada-andaluza-epa-actualizada-13-06-18-docx.pdf</a:t>
            </a:r>
            <a:endParaRPr lang="es-ES" sz="18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chemeClr val="tx1"/>
                </a:solidFill>
              </a:rPr>
              <a:t>Rodríguez Prieto, J. P. (2008). </a:t>
            </a:r>
            <a:r>
              <a:rPr lang="es-ES" sz="1800" i="1" dirty="0">
                <a:solidFill>
                  <a:schemeClr val="tx1"/>
                </a:solidFill>
              </a:rPr>
              <a:t>Distribución geográfica del «jejeo» en español y propuesta de reformulación y extensión del término</a:t>
            </a:r>
            <a:r>
              <a:rPr lang="es-ES" sz="1800" dirty="0">
                <a:solidFill>
                  <a:schemeClr val="tx1"/>
                </a:solidFill>
              </a:rPr>
              <a:t>. Miami: Universidad de Florida.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s-ES" sz="1800" dirty="0">
                <a:solidFill>
                  <a:schemeClr val="tx1"/>
                </a:solidFill>
              </a:rPr>
              <a:t>Romaine, S. (1996). </a:t>
            </a:r>
            <a:r>
              <a:rPr lang="es-ES" sz="1800" i="1" dirty="0">
                <a:solidFill>
                  <a:schemeClr val="tx1"/>
                </a:solidFill>
              </a:rPr>
              <a:t>El lenguaje en la sociedad. Una introducción a la sociolingüística. </a:t>
            </a:r>
            <a:r>
              <a:rPr lang="es-ES" sz="1800" dirty="0">
                <a:solidFill>
                  <a:schemeClr val="tx1"/>
                </a:solidFill>
              </a:rPr>
              <a:t>Barcelona: Ariel Lingüística</a:t>
            </a:r>
            <a:r>
              <a:rPr lang="es-ES" sz="1800" dirty="0" smtClean="0">
                <a:solidFill>
                  <a:schemeClr val="tx1"/>
                </a:solidFill>
              </a:rPr>
              <a:t>.</a:t>
            </a:r>
            <a:endParaRPr lang="es-E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39184" y="5607876"/>
            <a:ext cx="10113645" cy="822960"/>
          </a:xfrm>
        </p:spPr>
        <p:txBody>
          <a:bodyPr/>
          <a:lstStyle/>
          <a:p>
            <a:pPr algn="ctr"/>
            <a:r>
              <a:rPr lang="es-E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INTRODUCTION</a:t>
            </a:r>
            <a:endParaRPr lang="es-E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49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"/>
    </mc:Choice>
    <mc:Fallback xmlns="">
      <p:transition spd="slow" advTm="32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8" y="0"/>
            <a:ext cx="5761829" cy="1724343"/>
          </a:xfrm>
          <a:prstGeom prst="rect">
            <a:avLst/>
          </a:prstGeom>
        </p:spPr>
      </p:pic>
      <p:graphicFrame>
        <p:nvGraphicFramePr>
          <p:cNvPr id="9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150734"/>
              </p:ext>
            </p:extLst>
          </p:nvPr>
        </p:nvGraphicFramePr>
        <p:xfrm>
          <a:off x="1096962" y="186150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53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05"/>
    </mc:Choice>
    <mc:Fallback xmlns="">
      <p:transition spd="slow" advTm="1023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8" y="0"/>
            <a:ext cx="5761829" cy="1724343"/>
          </a:xfrm>
          <a:prstGeom prst="rect">
            <a:avLst/>
          </a:prstGeom>
        </p:spPr>
      </p:pic>
      <p:graphicFrame>
        <p:nvGraphicFramePr>
          <p:cNvPr id="9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99129"/>
              </p:ext>
            </p:extLst>
          </p:nvPr>
        </p:nvGraphicFramePr>
        <p:xfrm>
          <a:off x="1096962" y="186150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9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8" y="0"/>
            <a:ext cx="5761829" cy="1724343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78641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80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184" y="5548884"/>
            <a:ext cx="10113645" cy="822960"/>
          </a:xfrm>
        </p:spPr>
        <p:txBody>
          <a:bodyPr>
            <a:noAutofit/>
          </a:bodyPr>
          <a:lstStyle/>
          <a:p>
            <a:pPr algn="ctr"/>
            <a:r>
              <a:rPr lang="es-E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DEFINITION</a:t>
            </a:r>
            <a:endParaRPr lang="es-E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16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"/>
    </mc:Choice>
    <mc:Fallback xmlns="">
      <p:transition spd="slow" advTm="271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HEHEO</a:t>
            </a:r>
            <a:endParaRPr lang="es-E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97280" y="2214443"/>
            <a:ext cx="10058400" cy="33899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The </a:t>
            </a:r>
            <a:r>
              <a:rPr lang="en-GB" sz="2400" i="1" dirty="0">
                <a:solidFill>
                  <a:schemeClr val="tx1"/>
                </a:solidFill>
              </a:rPr>
              <a:t>heheo </a:t>
            </a:r>
            <a:r>
              <a:rPr lang="en-GB" sz="2400" dirty="0">
                <a:solidFill>
                  <a:schemeClr val="tx1"/>
                </a:solidFill>
              </a:rPr>
              <a:t>is the sporadic and lexically conditioned substitution of the /s/ and/or /</a:t>
            </a:r>
            <a:r>
              <a:rPr lang="en-GB" sz="2400" dirty="0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en-GB" sz="2400" dirty="0">
                <a:solidFill>
                  <a:schemeClr val="tx1"/>
                </a:solidFill>
              </a:rPr>
              <a:t>/ sounds by /h/ at the beginning of a word or </a:t>
            </a:r>
            <a:r>
              <a:rPr lang="en-GB" sz="2400" dirty="0" smtClean="0">
                <a:solidFill>
                  <a:schemeClr val="tx1"/>
                </a:solidFill>
              </a:rPr>
              <a:t>syllable</a:t>
            </a:r>
            <a:endParaRPr lang="es-E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</a:rPr>
              <a:t>«</a:t>
            </a:r>
            <a:r>
              <a:rPr lang="es-ES" sz="2400" dirty="0">
                <a:solidFill>
                  <a:schemeClr val="tx1"/>
                </a:solidFill>
              </a:rPr>
              <a:t>C</a:t>
            </a:r>
            <a:r>
              <a:rPr lang="es-ES" sz="2400" dirty="0" smtClean="0">
                <a:solidFill>
                  <a:schemeClr val="tx1"/>
                </a:solidFill>
              </a:rPr>
              <a:t>asa», «caza» and «caja» </a:t>
            </a:r>
            <a:r>
              <a:rPr lang="es-ES" sz="2400" dirty="0" err="1" smtClean="0">
                <a:solidFill>
                  <a:schemeClr val="tx1"/>
                </a:solidFill>
              </a:rPr>
              <a:t>pronounced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like</a:t>
            </a:r>
            <a:r>
              <a:rPr lang="es-ES" sz="2400" dirty="0" smtClean="0">
                <a:solidFill>
                  <a:schemeClr val="tx1"/>
                </a:solidFill>
              </a:rPr>
              <a:t> /</a:t>
            </a:r>
            <a:r>
              <a:rPr lang="es-ES" sz="2400" dirty="0" err="1" smtClean="0">
                <a:solidFill>
                  <a:schemeClr val="tx1"/>
                </a:solidFill>
              </a:rPr>
              <a:t>káha</a:t>
            </a:r>
            <a:r>
              <a:rPr lang="es-ES" sz="2400" dirty="0" smtClean="0">
                <a:solidFill>
                  <a:schemeClr val="tx1"/>
                </a:solidFill>
              </a:rPr>
              <a:t>/</a:t>
            </a:r>
            <a:endParaRPr lang="es-ES" sz="24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In spite of being widespread all-over Latin America and </a:t>
            </a:r>
            <a:r>
              <a:rPr lang="en-GB" sz="2400" dirty="0" smtClean="0">
                <a:solidFill>
                  <a:schemeClr val="tx1"/>
                </a:solidFill>
              </a:rPr>
              <a:t>Andalusia, </a:t>
            </a:r>
            <a:r>
              <a:rPr lang="en-GB" sz="2400" dirty="0">
                <a:solidFill>
                  <a:schemeClr val="tx1"/>
                </a:solidFill>
              </a:rPr>
              <a:t>this linguistic feature is characterised by its lack of linguistic </a:t>
            </a:r>
            <a:r>
              <a:rPr lang="en-GB" sz="2400" dirty="0" smtClean="0">
                <a:solidFill>
                  <a:schemeClr val="tx1"/>
                </a:solidFill>
              </a:rPr>
              <a:t>prestige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It</a:t>
            </a:r>
            <a:r>
              <a:rPr lang="es-ES" sz="2400" dirty="0" smtClean="0">
                <a:solidFill>
                  <a:schemeClr val="tx1"/>
                </a:solidFill>
              </a:rPr>
              <a:t> c</a:t>
            </a:r>
            <a:r>
              <a:rPr lang="en-US" sz="2400" dirty="0" smtClean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chemeClr val="tx1"/>
                </a:solidFill>
              </a:rPr>
              <a:t>be found usually among users of </a:t>
            </a:r>
            <a:r>
              <a:rPr lang="en-US" sz="2400" i="1" dirty="0" err="1">
                <a:solidFill>
                  <a:schemeClr val="tx1"/>
                </a:solidFill>
              </a:rPr>
              <a:t>ceceo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familiar communicative </a:t>
            </a:r>
            <a:r>
              <a:rPr lang="en-US" sz="2400" dirty="0" smtClean="0">
                <a:solidFill>
                  <a:schemeClr val="tx1"/>
                </a:solidFill>
              </a:rPr>
              <a:t>situations</a:t>
            </a:r>
            <a:endParaRPr lang="es-ES" sz="2400" dirty="0" smtClean="0">
              <a:solidFill>
                <a:schemeClr val="tx1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4294967295"/>
          </p:nvPr>
        </p:nvSpPr>
        <p:spPr>
          <a:xfrm>
            <a:off x="1097280" y="5977468"/>
            <a:ext cx="10058400" cy="930611"/>
          </a:xfrm>
        </p:spPr>
        <p:txBody>
          <a:bodyPr>
            <a:normAutofit/>
          </a:bodyPr>
          <a:lstStyle/>
          <a:p>
            <a:pPr algn="r"/>
            <a:r>
              <a:rPr lang="es-ES" sz="1800" dirty="0" smtClean="0"/>
              <a:t>RODRÍGUEZ PRIETO, J.P. (2008)</a:t>
            </a:r>
          </a:p>
          <a:p>
            <a:pPr algn="r"/>
            <a:r>
              <a:rPr lang="es-ES" sz="1800" dirty="0" smtClean="0"/>
              <a:t>“Distribución geográfica del «jejeo» en español y propuesta de reformulación y extensión del término”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5917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27"/>
    </mc:Choice>
    <mc:Fallback xmlns="">
      <p:transition spd="slow" advTm="498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184" y="5548884"/>
            <a:ext cx="10113645" cy="822960"/>
          </a:xfrm>
        </p:spPr>
        <p:txBody>
          <a:bodyPr>
            <a:noAutofit/>
          </a:bodyPr>
          <a:lstStyle/>
          <a:p>
            <a:pPr algn="ctr"/>
            <a:r>
              <a:rPr lang="es-E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LOCATION</a:t>
            </a:r>
            <a:endParaRPr lang="es-E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2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9"/>
    </mc:Choice>
    <mc:Fallback xmlns="">
      <p:transition spd="slow" advTm="1525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7|6.4|3.6"/>
</p:tagLst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5429</TotalTime>
  <Words>1223</Words>
  <Application>Microsoft Office PowerPoint</Application>
  <PresentationFormat>Panorámica</PresentationFormat>
  <Paragraphs>138</Paragraphs>
  <Slides>24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Calibri</vt:lpstr>
      <vt:lpstr>Calibri Light</vt:lpstr>
      <vt:lpstr>Symbol</vt:lpstr>
      <vt:lpstr>Wingdings</vt:lpstr>
      <vt:lpstr>Retrospección</vt:lpstr>
      <vt:lpstr>THE HEHEO: IS THAT EVEN A THING?</vt:lpstr>
      <vt:lpstr>TABLE OF CONTENTS</vt:lpstr>
      <vt:lpstr>1. INTRODUCTION</vt:lpstr>
      <vt:lpstr>Presentación de PowerPoint</vt:lpstr>
      <vt:lpstr>Presentación de PowerPoint</vt:lpstr>
      <vt:lpstr>Presentación de PowerPoint</vt:lpstr>
      <vt:lpstr>2. DEFINITION</vt:lpstr>
      <vt:lpstr>HEHEO</vt:lpstr>
      <vt:lpstr>3. LOCATION</vt:lpstr>
      <vt:lpstr>GEOGRAPHICAL AREA OF HEHEO IN ANDALUSIA</vt:lpstr>
      <vt:lpstr>GEOGRAPHICAL AREA OF HEHEO IN AMERICA</vt:lpstr>
      <vt:lpstr>4. METHODS</vt:lpstr>
      <vt:lpstr>SYNCHRONIC SOCIOLINGUISTICS</vt:lpstr>
      <vt:lpstr>SOCIAL VARIABLES</vt:lpstr>
      <vt:lpstr>LINGUISTIC VARIABLES (I)</vt:lpstr>
      <vt:lpstr>LINGUISTIC VARIABLES (II)</vt:lpstr>
      <vt:lpstr>5. DISCUSSION</vt:lpstr>
      <vt:lpstr>PREJUDICES VS REALITY</vt:lpstr>
      <vt:lpstr>RESPONDENT’S PROFILE</vt:lpstr>
      <vt:lpstr>5. CONCLUSIONS</vt:lpstr>
      <vt:lpstr>Presentación de PowerPoint</vt:lpstr>
      <vt:lpstr>THANK YOU!  ¡GRACIAS!</vt:lpstr>
      <vt:lpstr>REFERENCES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VARIACIÓN FONÉTICA EN EL ANDALUZ:  EL HEHEO</dc:title>
  <dc:creator>Eva Aguilera</dc:creator>
  <cp:lastModifiedBy>Eva Aguilera</cp:lastModifiedBy>
  <cp:revision>149</cp:revision>
  <dcterms:created xsi:type="dcterms:W3CDTF">2019-05-21T15:23:09Z</dcterms:created>
  <dcterms:modified xsi:type="dcterms:W3CDTF">2021-05-16T19:54:57Z</dcterms:modified>
</cp:coreProperties>
</file>