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82" r:id="rId9"/>
    <p:sldId id="265" r:id="rId10"/>
    <p:sldId id="279" r:id="rId11"/>
    <p:sldId id="266" r:id="rId12"/>
    <p:sldId id="268" r:id="rId13"/>
    <p:sldId id="269" r:id="rId14"/>
    <p:sldId id="267" r:id="rId15"/>
    <p:sldId id="270" r:id="rId16"/>
    <p:sldId id="283" r:id="rId17"/>
    <p:sldId id="271" r:id="rId18"/>
    <p:sldId id="281" r:id="rId19"/>
    <p:sldId id="273" r:id="rId20"/>
    <p:sldId id="272" r:id="rId21"/>
    <p:sldId id="274" r:id="rId22"/>
    <p:sldId id="275" r:id="rId23"/>
    <p:sldId id="277" r:id="rId24"/>
    <p:sldId id="285" r:id="rId25"/>
    <p:sldId id="286" r:id="rId26"/>
    <p:sldId id="278" r:id="rId27"/>
    <p:sldId id="28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29BE761-0996-428B-8693-8B6CADDA1E0B}">
          <p14:sldIdLst>
            <p14:sldId id="256"/>
            <p14:sldId id="257"/>
            <p14:sldId id="258"/>
            <p14:sldId id="259"/>
            <p14:sldId id="262"/>
            <p14:sldId id="263"/>
            <p14:sldId id="264"/>
            <p14:sldId id="282"/>
            <p14:sldId id="265"/>
            <p14:sldId id="279"/>
            <p14:sldId id="266"/>
            <p14:sldId id="268"/>
            <p14:sldId id="269"/>
            <p14:sldId id="267"/>
            <p14:sldId id="270"/>
            <p14:sldId id="283"/>
            <p14:sldId id="271"/>
            <p14:sldId id="281"/>
            <p14:sldId id="273"/>
            <p14:sldId id="272"/>
            <p14:sldId id="274"/>
            <p14:sldId id="275"/>
            <p14:sldId id="277"/>
            <p14:sldId id="285"/>
            <p14:sldId id="286"/>
            <p14:sldId id="278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A21C22-C6DB-4998-9F5E-48611EBF60BB}" v="40" dt="2021-04-05T15:36:18.0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0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8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th Beattie" userId="35a2e0f0b58ddb4d" providerId="LiveId" clId="{B5787C45-1319-4168-B6DB-7B3A5F104F11}"/>
    <pc:docChg chg="custSel addSld modSld">
      <pc:chgData name="Beth Beattie" userId="35a2e0f0b58ddb4d" providerId="LiveId" clId="{B5787C45-1319-4168-B6DB-7B3A5F104F11}" dt="2021-03-23T09:35:24.302" v="198" actId="20577"/>
      <pc:docMkLst>
        <pc:docMk/>
      </pc:docMkLst>
      <pc:sldChg chg="modSp mod">
        <pc:chgData name="Beth Beattie" userId="35a2e0f0b58ddb4d" providerId="LiveId" clId="{B5787C45-1319-4168-B6DB-7B3A5F104F11}" dt="2021-03-23T09:33:02.956" v="82" actId="20577"/>
        <pc:sldMkLst>
          <pc:docMk/>
          <pc:sldMk cId="635832019" sldId="256"/>
        </pc:sldMkLst>
        <pc:spChg chg="mod">
          <ac:chgData name="Beth Beattie" userId="35a2e0f0b58ddb4d" providerId="LiveId" clId="{B5787C45-1319-4168-B6DB-7B3A5F104F11}" dt="2021-03-23T09:32:24.097" v="18" actId="20577"/>
          <ac:spMkLst>
            <pc:docMk/>
            <pc:sldMk cId="635832019" sldId="256"/>
            <ac:spMk id="2" creationId="{914C8358-944D-4D4B-AF68-D3F18D519060}"/>
          </ac:spMkLst>
        </pc:spChg>
        <pc:spChg chg="mod">
          <ac:chgData name="Beth Beattie" userId="35a2e0f0b58ddb4d" providerId="LiveId" clId="{B5787C45-1319-4168-B6DB-7B3A5F104F11}" dt="2021-03-23T09:33:02.956" v="82" actId="20577"/>
          <ac:spMkLst>
            <pc:docMk/>
            <pc:sldMk cId="635832019" sldId="256"/>
            <ac:spMk id="3" creationId="{56654888-A939-4410-9592-30C70277BCF3}"/>
          </ac:spMkLst>
        </pc:spChg>
      </pc:sldChg>
      <pc:sldChg chg="modSp new mod">
        <pc:chgData name="Beth Beattie" userId="35a2e0f0b58ddb4d" providerId="LiveId" clId="{B5787C45-1319-4168-B6DB-7B3A5F104F11}" dt="2021-03-23T09:34:13.029" v="119" actId="20577"/>
        <pc:sldMkLst>
          <pc:docMk/>
          <pc:sldMk cId="1571752364" sldId="257"/>
        </pc:sldMkLst>
        <pc:spChg chg="mod">
          <ac:chgData name="Beth Beattie" userId="35a2e0f0b58ddb4d" providerId="LiveId" clId="{B5787C45-1319-4168-B6DB-7B3A5F104F11}" dt="2021-03-23T09:34:13.029" v="119" actId="20577"/>
          <ac:spMkLst>
            <pc:docMk/>
            <pc:sldMk cId="1571752364" sldId="257"/>
            <ac:spMk id="2" creationId="{7069D02D-0946-4C3D-A15F-1BEDF6D3F6BF}"/>
          </ac:spMkLst>
        </pc:spChg>
      </pc:sldChg>
      <pc:sldChg chg="modSp add mod">
        <pc:chgData name="Beth Beattie" userId="35a2e0f0b58ddb4d" providerId="LiveId" clId="{B5787C45-1319-4168-B6DB-7B3A5F104F11}" dt="2021-03-23T09:34:44.351" v="133" actId="20577"/>
        <pc:sldMkLst>
          <pc:docMk/>
          <pc:sldMk cId="2999888544" sldId="258"/>
        </pc:sldMkLst>
        <pc:spChg chg="mod">
          <ac:chgData name="Beth Beattie" userId="35a2e0f0b58ddb4d" providerId="LiveId" clId="{B5787C45-1319-4168-B6DB-7B3A5F104F11}" dt="2021-03-23T09:34:44.351" v="133" actId="20577"/>
          <ac:spMkLst>
            <pc:docMk/>
            <pc:sldMk cId="2999888544" sldId="258"/>
            <ac:spMk id="2" creationId="{7069D02D-0946-4C3D-A15F-1BEDF6D3F6BF}"/>
          </ac:spMkLst>
        </pc:spChg>
      </pc:sldChg>
      <pc:sldChg chg="modSp add mod">
        <pc:chgData name="Beth Beattie" userId="35a2e0f0b58ddb4d" providerId="LiveId" clId="{B5787C45-1319-4168-B6DB-7B3A5F104F11}" dt="2021-03-23T09:35:24.302" v="198" actId="20577"/>
        <pc:sldMkLst>
          <pc:docMk/>
          <pc:sldMk cId="848333413" sldId="259"/>
        </pc:sldMkLst>
        <pc:spChg chg="mod">
          <ac:chgData name="Beth Beattie" userId="35a2e0f0b58ddb4d" providerId="LiveId" clId="{B5787C45-1319-4168-B6DB-7B3A5F104F11}" dt="2021-03-23T09:35:00.401" v="168" actId="20577"/>
          <ac:spMkLst>
            <pc:docMk/>
            <pc:sldMk cId="848333413" sldId="259"/>
            <ac:spMk id="2" creationId="{7069D02D-0946-4C3D-A15F-1BEDF6D3F6BF}"/>
          </ac:spMkLst>
        </pc:spChg>
        <pc:spChg chg="mod">
          <ac:chgData name="Beth Beattie" userId="35a2e0f0b58ddb4d" providerId="LiveId" clId="{B5787C45-1319-4168-B6DB-7B3A5F104F11}" dt="2021-03-23T09:35:24.302" v="198" actId="20577"/>
          <ac:spMkLst>
            <pc:docMk/>
            <pc:sldMk cId="848333413" sldId="259"/>
            <ac:spMk id="3" creationId="{790810FC-5CDC-453A-A735-AB7B2512916E}"/>
          </ac:spMkLst>
        </pc:spChg>
      </pc:sldChg>
      <pc:sldChg chg="modSp add mod">
        <pc:chgData name="Beth Beattie" userId="35a2e0f0b58ddb4d" providerId="LiveId" clId="{B5787C45-1319-4168-B6DB-7B3A5F104F11}" dt="2021-03-23T09:35:14.970" v="176" actId="20577"/>
        <pc:sldMkLst>
          <pc:docMk/>
          <pc:sldMk cId="2186277765" sldId="260"/>
        </pc:sldMkLst>
        <pc:spChg chg="mod">
          <ac:chgData name="Beth Beattie" userId="35a2e0f0b58ddb4d" providerId="LiveId" clId="{B5787C45-1319-4168-B6DB-7B3A5F104F11}" dt="2021-03-23T09:35:14.970" v="176" actId="20577"/>
          <ac:spMkLst>
            <pc:docMk/>
            <pc:sldMk cId="2186277765" sldId="260"/>
            <ac:spMk id="3" creationId="{790810FC-5CDC-453A-A735-AB7B2512916E}"/>
          </ac:spMkLst>
        </pc:spChg>
      </pc:sldChg>
    </pc:docChg>
  </pc:docChgLst>
  <pc:docChgLst>
    <pc:chgData name="Beth Beattie" userId="35a2e0f0b58ddb4d" providerId="LiveId" clId="{E6A21C22-C6DB-4998-9F5E-48611EBF60BB}"/>
    <pc:docChg chg="undo custSel addSld delSld modSld sldOrd modMainMaster addSection delSection modSection modShowInfo">
      <pc:chgData name="Beth Beattie" userId="35a2e0f0b58ddb4d" providerId="LiveId" clId="{E6A21C22-C6DB-4998-9F5E-48611EBF60BB}" dt="2021-04-16T10:04:58.183" v="4851" actId="2696"/>
      <pc:docMkLst>
        <pc:docMk/>
      </pc:docMkLst>
      <pc:sldChg chg="modTransition">
        <pc:chgData name="Beth Beattie" userId="35a2e0f0b58ddb4d" providerId="LiveId" clId="{E6A21C22-C6DB-4998-9F5E-48611EBF60BB}" dt="2021-04-05T15:33:44.385" v="4812"/>
        <pc:sldMkLst>
          <pc:docMk/>
          <pc:sldMk cId="635832019" sldId="256"/>
        </pc:sldMkLst>
      </pc:sldChg>
      <pc:sldChg chg="addSp delSp modSp mod modTransition">
        <pc:chgData name="Beth Beattie" userId="35a2e0f0b58ddb4d" providerId="LiveId" clId="{E6A21C22-C6DB-4998-9F5E-48611EBF60BB}" dt="2021-04-05T15:33:44.385" v="4812"/>
        <pc:sldMkLst>
          <pc:docMk/>
          <pc:sldMk cId="1571752364" sldId="257"/>
        </pc:sldMkLst>
        <pc:spChg chg="mod">
          <ac:chgData name="Beth Beattie" userId="35a2e0f0b58ddb4d" providerId="LiveId" clId="{E6A21C22-C6DB-4998-9F5E-48611EBF60BB}" dt="2021-04-05T11:31:13.446" v="1679" actId="14100"/>
          <ac:spMkLst>
            <pc:docMk/>
            <pc:sldMk cId="1571752364" sldId="257"/>
            <ac:spMk id="2" creationId="{7069D02D-0946-4C3D-A15F-1BEDF6D3F6BF}"/>
          </ac:spMkLst>
        </pc:spChg>
        <pc:spChg chg="add mod">
          <ac:chgData name="Beth Beattie" userId="35a2e0f0b58ddb4d" providerId="LiveId" clId="{E6A21C22-C6DB-4998-9F5E-48611EBF60BB}" dt="2021-04-05T11:20:57.370" v="1223" actId="1076"/>
          <ac:spMkLst>
            <pc:docMk/>
            <pc:sldMk cId="1571752364" sldId="257"/>
            <ac:spMk id="3" creationId="{2295D595-3608-480D-92E7-0109CA0DB3CC}"/>
          </ac:spMkLst>
        </pc:spChg>
        <pc:spChg chg="del mod">
          <ac:chgData name="Beth Beattie" userId="35a2e0f0b58ddb4d" providerId="LiveId" clId="{E6A21C22-C6DB-4998-9F5E-48611EBF60BB}" dt="2021-03-31T13:19:09.335" v="598"/>
          <ac:spMkLst>
            <pc:docMk/>
            <pc:sldMk cId="1571752364" sldId="257"/>
            <ac:spMk id="3" creationId="{790810FC-5CDC-453A-A735-AB7B2512916E}"/>
          </ac:spMkLst>
        </pc:spChg>
        <pc:spChg chg="add mod">
          <ac:chgData name="Beth Beattie" userId="35a2e0f0b58ddb4d" providerId="LiveId" clId="{E6A21C22-C6DB-4998-9F5E-48611EBF60BB}" dt="2021-03-31T13:29:25.921" v="730" actId="1076"/>
          <ac:spMkLst>
            <pc:docMk/>
            <pc:sldMk cId="1571752364" sldId="257"/>
            <ac:spMk id="6" creationId="{A0801B5C-0140-4DDF-B4DA-2B158743B55C}"/>
          </ac:spMkLst>
        </pc:spChg>
        <pc:picChg chg="add mod">
          <ac:chgData name="Beth Beattie" userId="35a2e0f0b58ddb4d" providerId="LiveId" clId="{E6A21C22-C6DB-4998-9F5E-48611EBF60BB}" dt="2021-03-31T13:23:17.662" v="602" actId="1076"/>
          <ac:picMkLst>
            <pc:docMk/>
            <pc:sldMk cId="1571752364" sldId="257"/>
            <ac:picMk id="5" creationId="{5C1A2647-DBA7-4E9F-9C62-8A4926B99802}"/>
          </ac:picMkLst>
        </pc:picChg>
      </pc:sldChg>
      <pc:sldChg chg="addSp modSp mod modTransition">
        <pc:chgData name="Beth Beattie" userId="35a2e0f0b58ddb4d" providerId="LiveId" clId="{E6A21C22-C6DB-4998-9F5E-48611EBF60BB}" dt="2021-04-05T15:33:44.385" v="4812"/>
        <pc:sldMkLst>
          <pc:docMk/>
          <pc:sldMk cId="2999888544" sldId="258"/>
        </pc:sldMkLst>
        <pc:spChg chg="mod">
          <ac:chgData name="Beth Beattie" userId="35a2e0f0b58ddb4d" providerId="LiveId" clId="{E6A21C22-C6DB-4998-9F5E-48611EBF60BB}" dt="2021-04-05T11:22:02.433" v="1227" actId="14100"/>
          <ac:spMkLst>
            <pc:docMk/>
            <pc:sldMk cId="2999888544" sldId="258"/>
            <ac:spMk id="2" creationId="{7069D02D-0946-4C3D-A15F-1BEDF6D3F6BF}"/>
          </ac:spMkLst>
        </pc:spChg>
        <pc:spChg chg="mod">
          <ac:chgData name="Beth Beattie" userId="35a2e0f0b58ddb4d" providerId="LiveId" clId="{E6A21C22-C6DB-4998-9F5E-48611EBF60BB}" dt="2021-04-05T11:22:15.304" v="1232" actId="27636"/>
          <ac:spMkLst>
            <pc:docMk/>
            <pc:sldMk cId="2999888544" sldId="258"/>
            <ac:spMk id="3" creationId="{790810FC-5CDC-453A-A735-AB7B2512916E}"/>
          </ac:spMkLst>
        </pc:spChg>
        <pc:spChg chg="add mod">
          <ac:chgData name="Beth Beattie" userId="35a2e0f0b58ddb4d" providerId="LiveId" clId="{E6A21C22-C6DB-4998-9F5E-48611EBF60BB}" dt="2021-04-05T11:31:27.551" v="1680" actId="114"/>
          <ac:spMkLst>
            <pc:docMk/>
            <pc:sldMk cId="2999888544" sldId="258"/>
            <ac:spMk id="5" creationId="{17CE5195-4FF8-4AFF-BB51-41457E7FCC1A}"/>
          </ac:spMkLst>
        </pc:spChg>
        <pc:picChg chg="add mod">
          <ac:chgData name="Beth Beattie" userId="35a2e0f0b58ddb4d" providerId="LiveId" clId="{E6A21C22-C6DB-4998-9F5E-48611EBF60BB}" dt="2021-04-05T11:22:06.730" v="1229" actId="1076"/>
          <ac:picMkLst>
            <pc:docMk/>
            <pc:sldMk cId="2999888544" sldId="258"/>
            <ac:picMk id="4" creationId="{60D74892-0764-408D-AB7E-D09435438EFA}"/>
          </ac:picMkLst>
        </pc:picChg>
      </pc:sldChg>
      <pc:sldChg chg="addSp modSp mod modTransition">
        <pc:chgData name="Beth Beattie" userId="35a2e0f0b58ddb4d" providerId="LiveId" clId="{E6A21C22-C6DB-4998-9F5E-48611EBF60BB}" dt="2021-04-05T15:33:44.385" v="4812"/>
        <pc:sldMkLst>
          <pc:docMk/>
          <pc:sldMk cId="848333413" sldId="259"/>
        </pc:sldMkLst>
        <pc:spChg chg="mod">
          <ac:chgData name="Beth Beattie" userId="35a2e0f0b58ddb4d" providerId="LiveId" clId="{E6A21C22-C6DB-4998-9F5E-48611EBF60BB}" dt="2021-04-05T11:30:52.345" v="1676" actId="1076"/>
          <ac:spMkLst>
            <pc:docMk/>
            <pc:sldMk cId="848333413" sldId="259"/>
            <ac:spMk id="2" creationId="{7069D02D-0946-4C3D-A15F-1BEDF6D3F6BF}"/>
          </ac:spMkLst>
        </pc:spChg>
        <pc:spChg chg="mod">
          <ac:chgData name="Beth Beattie" userId="35a2e0f0b58ddb4d" providerId="LiveId" clId="{E6A21C22-C6DB-4998-9F5E-48611EBF60BB}" dt="2021-04-05T11:27:36.058" v="1670" actId="14100"/>
          <ac:spMkLst>
            <pc:docMk/>
            <pc:sldMk cId="848333413" sldId="259"/>
            <ac:spMk id="3" creationId="{790810FC-5CDC-453A-A735-AB7B2512916E}"/>
          </ac:spMkLst>
        </pc:spChg>
        <pc:spChg chg="add mod">
          <ac:chgData name="Beth Beattie" userId="35a2e0f0b58ddb4d" providerId="LiveId" clId="{E6A21C22-C6DB-4998-9F5E-48611EBF60BB}" dt="2021-04-05T11:37:59.228" v="1799" actId="1076"/>
          <ac:spMkLst>
            <pc:docMk/>
            <pc:sldMk cId="848333413" sldId="259"/>
            <ac:spMk id="6" creationId="{7EE68544-08A9-4A74-8E72-66C3A5E0AA57}"/>
          </ac:spMkLst>
        </pc:spChg>
        <pc:picChg chg="add mod">
          <ac:chgData name="Beth Beattie" userId="35a2e0f0b58ddb4d" providerId="LiveId" clId="{E6A21C22-C6DB-4998-9F5E-48611EBF60BB}" dt="2021-04-05T11:30:56.928" v="1678" actId="1076"/>
          <ac:picMkLst>
            <pc:docMk/>
            <pc:sldMk cId="848333413" sldId="259"/>
            <ac:picMk id="5" creationId="{D1CA9992-05B7-4485-A001-B27A44CEDCB5}"/>
          </ac:picMkLst>
        </pc:picChg>
      </pc:sldChg>
      <pc:sldChg chg="del">
        <pc:chgData name="Beth Beattie" userId="35a2e0f0b58ddb4d" providerId="LiveId" clId="{E6A21C22-C6DB-4998-9F5E-48611EBF60BB}" dt="2021-04-05T11:38:15.949" v="1801" actId="2696"/>
        <pc:sldMkLst>
          <pc:docMk/>
          <pc:sldMk cId="2186277765" sldId="260"/>
        </pc:sldMkLst>
      </pc:sldChg>
      <pc:sldChg chg="modSp add del mod modTransition">
        <pc:chgData name="Beth Beattie" userId="35a2e0f0b58ddb4d" providerId="LiveId" clId="{E6A21C22-C6DB-4998-9F5E-48611EBF60BB}" dt="2021-04-16T10:04:58.183" v="4851" actId="2696"/>
        <pc:sldMkLst>
          <pc:docMk/>
          <pc:sldMk cId="2573044051" sldId="261"/>
        </pc:sldMkLst>
        <pc:spChg chg="mod">
          <ac:chgData name="Beth Beattie" userId="35a2e0f0b58ddb4d" providerId="LiveId" clId="{E6A21C22-C6DB-4998-9F5E-48611EBF60BB}" dt="2021-04-05T11:38:26.178" v="1803" actId="1076"/>
          <ac:spMkLst>
            <pc:docMk/>
            <pc:sldMk cId="2573044051" sldId="261"/>
            <ac:spMk id="2" creationId="{7069D02D-0946-4C3D-A15F-1BEDF6D3F6BF}"/>
          </ac:spMkLst>
        </pc:spChg>
        <pc:spChg chg="mod">
          <ac:chgData name="Beth Beattie" userId="35a2e0f0b58ddb4d" providerId="LiveId" clId="{E6A21C22-C6DB-4998-9F5E-48611EBF60BB}" dt="2021-04-05T11:39:33.819" v="1985" actId="20577"/>
          <ac:spMkLst>
            <pc:docMk/>
            <pc:sldMk cId="2573044051" sldId="261"/>
            <ac:spMk id="3" creationId="{790810FC-5CDC-453A-A735-AB7B2512916E}"/>
          </ac:spMkLst>
        </pc:spChg>
      </pc:sldChg>
      <pc:sldChg chg="modSp add mod ord modTransition">
        <pc:chgData name="Beth Beattie" userId="35a2e0f0b58ddb4d" providerId="LiveId" clId="{E6A21C22-C6DB-4998-9F5E-48611EBF60BB}" dt="2021-04-06T09:51:36.461" v="4834"/>
        <pc:sldMkLst>
          <pc:docMk/>
          <pc:sldMk cId="1313106153" sldId="262"/>
        </pc:sldMkLst>
        <pc:spChg chg="mod">
          <ac:chgData name="Beth Beattie" userId="35a2e0f0b58ddb4d" providerId="LiveId" clId="{E6A21C22-C6DB-4998-9F5E-48611EBF60BB}" dt="2021-04-05T14:14:24.018" v="2013" actId="14100"/>
          <ac:spMkLst>
            <pc:docMk/>
            <pc:sldMk cId="1313106153" sldId="262"/>
            <ac:spMk id="2" creationId="{7069D02D-0946-4C3D-A15F-1BEDF6D3F6BF}"/>
          </ac:spMkLst>
        </pc:spChg>
        <pc:spChg chg="mod">
          <ac:chgData name="Beth Beattie" userId="35a2e0f0b58ddb4d" providerId="LiveId" clId="{E6A21C22-C6DB-4998-9F5E-48611EBF60BB}" dt="2021-04-05T14:14:27.931" v="2014" actId="14100"/>
          <ac:spMkLst>
            <pc:docMk/>
            <pc:sldMk cId="1313106153" sldId="262"/>
            <ac:spMk id="3" creationId="{790810FC-5CDC-453A-A735-AB7B2512916E}"/>
          </ac:spMkLst>
        </pc:spChg>
      </pc:sldChg>
      <pc:sldChg chg="addSp delSp modSp new mod modTransition modClrScheme chgLayout">
        <pc:chgData name="Beth Beattie" userId="35a2e0f0b58ddb4d" providerId="LiveId" clId="{E6A21C22-C6DB-4998-9F5E-48611EBF60BB}" dt="2021-04-06T09:51:46.022" v="4840" actId="20577"/>
        <pc:sldMkLst>
          <pc:docMk/>
          <pc:sldMk cId="2450717433" sldId="263"/>
        </pc:sldMkLst>
        <pc:spChg chg="del mod ord">
          <ac:chgData name="Beth Beattie" userId="35a2e0f0b58ddb4d" providerId="LiveId" clId="{E6A21C22-C6DB-4998-9F5E-48611EBF60BB}" dt="2021-03-30T13:53:49.324" v="332" actId="700"/>
          <ac:spMkLst>
            <pc:docMk/>
            <pc:sldMk cId="2450717433" sldId="263"/>
            <ac:spMk id="2" creationId="{21393793-48FA-4DD5-9670-77130840A7D5}"/>
          </ac:spMkLst>
        </pc:spChg>
        <pc:spChg chg="del mod ord">
          <ac:chgData name="Beth Beattie" userId="35a2e0f0b58ddb4d" providerId="LiveId" clId="{E6A21C22-C6DB-4998-9F5E-48611EBF60BB}" dt="2021-03-30T13:53:49.324" v="332" actId="700"/>
          <ac:spMkLst>
            <pc:docMk/>
            <pc:sldMk cId="2450717433" sldId="263"/>
            <ac:spMk id="3" creationId="{7A24D997-0182-4890-A515-586B2FCA6F7A}"/>
          </ac:spMkLst>
        </pc:spChg>
        <pc:spChg chg="add mod ord">
          <ac:chgData name="Beth Beattie" userId="35a2e0f0b58ddb4d" providerId="LiveId" clId="{E6A21C22-C6DB-4998-9F5E-48611EBF60BB}" dt="2021-03-30T13:53:53.932" v="339" actId="20577"/>
          <ac:spMkLst>
            <pc:docMk/>
            <pc:sldMk cId="2450717433" sldId="263"/>
            <ac:spMk id="4" creationId="{52F92317-CCA6-486A-9B92-27F746C90D44}"/>
          </ac:spMkLst>
        </pc:spChg>
        <pc:spChg chg="add mod ord">
          <ac:chgData name="Beth Beattie" userId="35a2e0f0b58ddb4d" providerId="LiveId" clId="{E6A21C22-C6DB-4998-9F5E-48611EBF60BB}" dt="2021-04-06T09:51:46.022" v="4840" actId="20577"/>
          <ac:spMkLst>
            <pc:docMk/>
            <pc:sldMk cId="2450717433" sldId="263"/>
            <ac:spMk id="5" creationId="{42659DD1-8C5F-4BC3-8416-8847763524C7}"/>
          </ac:spMkLst>
        </pc:spChg>
      </pc:sldChg>
      <pc:sldChg chg="addSp delSp modSp new mod modTransition modClrScheme chgLayout">
        <pc:chgData name="Beth Beattie" userId="35a2e0f0b58ddb4d" providerId="LiveId" clId="{E6A21C22-C6DB-4998-9F5E-48611EBF60BB}" dt="2021-04-05T15:33:44.385" v="4812"/>
        <pc:sldMkLst>
          <pc:docMk/>
          <pc:sldMk cId="1775699830" sldId="264"/>
        </pc:sldMkLst>
        <pc:spChg chg="add mod ord">
          <ac:chgData name="Beth Beattie" userId="35a2e0f0b58ddb4d" providerId="LiveId" clId="{E6A21C22-C6DB-4998-9F5E-48611EBF60BB}" dt="2021-04-05T14:34:07.645" v="2521" actId="114"/>
          <ac:spMkLst>
            <pc:docMk/>
            <pc:sldMk cId="1775699830" sldId="264"/>
            <ac:spMk id="2" creationId="{4424EA27-BEC2-40FF-A6AE-154D6B92C298}"/>
          </ac:spMkLst>
        </pc:spChg>
        <pc:spChg chg="del mod ord">
          <ac:chgData name="Beth Beattie" userId="35a2e0f0b58ddb4d" providerId="LiveId" clId="{E6A21C22-C6DB-4998-9F5E-48611EBF60BB}" dt="2021-03-30T13:54:26.988" v="376" actId="700"/>
          <ac:spMkLst>
            <pc:docMk/>
            <pc:sldMk cId="1775699830" sldId="264"/>
            <ac:spMk id="2" creationId="{53CF04B4-72F0-4C30-ACA1-0222AB149054}"/>
          </ac:spMkLst>
        </pc:spChg>
        <pc:spChg chg="add del mod ord">
          <ac:chgData name="Beth Beattie" userId="35a2e0f0b58ddb4d" providerId="LiveId" clId="{E6A21C22-C6DB-4998-9F5E-48611EBF60BB}" dt="2021-04-05T14:13:55.093" v="2008" actId="22"/>
          <ac:spMkLst>
            <pc:docMk/>
            <pc:sldMk cId="1775699830" sldId="264"/>
            <ac:spMk id="3" creationId="{5776EAED-1FAD-4DBE-995F-E89D0174CF67}"/>
          </ac:spMkLst>
        </pc:spChg>
        <pc:spChg chg="del mod ord">
          <ac:chgData name="Beth Beattie" userId="35a2e0f0b58ddb4d" providerId="LiveId" clId="{E6A21C22-C6DB-4998-9F5E-48611EBF60BB}" dt="2021-03-30T13:54:26.988" v="376" actId="700"/>
          <ac:spMkLst>
            <pc:docMk/>
            <pc:sldMk cId="1775699830" sldId="264"/>
            <ac:spMk id="3" creationId="{E8DC0258-11D5-4213-BFCF-EDA52CF206F9}"/>
          </ac:spMkLst>
        </pc:spChg>
        <pc:spChg chg="add mod ord">
          <ac:chgData name="Beth Beattie" userId="35a2e0f0b58ddb4d" providerId="LiveId" clId="{E6A21C22-C6DB-4998-9F5E-48611EBF60BB}" dt="2021-04-05T14:13:54.074" v="2007" actId="1076"/>
          <ac:spMkLst>
            <pc:docMk/>
            <pc:sldMk cId="1775699830" sldId="264"/>
            <ac:spMk id="4" creationId="{1658CC3D-49A0-4E87-BCD9-6B4295A1CF97}"/>
          </ac:spMkLst>
        </pc:spChg>
        <pc:spChg chg="add del mod ord">
          <ac:chgData name="Beth Beattie" userId="35a2e0f0b58ddb4d" providerId="LiveId" clId="{E6A21C22-C6DB-4998-9F5E-48611EBF60BB}" dt="2021-04-05T14:13:49.429" v="2005" actId="700"/>
          <ac:spMkLst>
            <pc:docMk/>
            <pc:sldMk cId="1775699830" sldId="264"/>
            <ac:spMk id="5" creationId="{F7153C0D-133C-40BA-B8F6-FD57AC004B7B}"/>
          </ac:spMkLst>
        </pc:spChg>
        <pc:picChg chg="add mod ord">
          <ac:chgData name="Beth Beattie" userId="35a2e0f0b58ddb4d" providerId="LiveId" clId="{E6A21C22-C6DB-4998-9F5E-48611EBF60BB}" dt="2021-04-05T14:14:04.607" v="2012" actId="1076"/>
          <ac:picMkLst>
            <pc:docMk/>
            <pc:sldMk cId="1775699830" sldId="264"/>
            <ac:picMk id="7" creationId="{353E2B52-40D6-42F6-849C-B35C0105BA61}"/>
          </ac:picMkLst>
        </pc:picChg>
      </pc:sldChg>
      <pc:sldChg chg="addSp delSp modSp new mod modTransition modAnim">
        <pc:chgData name="Beth Beattie" userId="35a2e0f0b58ddb4d" providerId="LiveId" clId="{E6A21C22-C6DB-4998-9F5E-48611EBF60BB}" dt="2021-04-05T15:35:47.716" v="4825"/>
        <pc:sldMkLst>
          <pc:docMk/>
          <pc:sldMk cId="2042201358" sldId="265"/>
        </pc:sldMkLst>
        <pc:spChg chg="mod">
          <ac:chgData name="Beth Beattie" userId="35a2e0f0b58ddb4d" providerId="LiveId" clId="{E6A21C22-C6DB-4998-9F5E-48611EBF60BB}" dt="2021-04-05T14:30:55.060" v="2358" actId="14100"/>
          <ac:spMkLst>
            <pc:docMk/>
            <pc:sldMk cId="2042201358" sldId="265"/>
            <ac:spMk id="2" creationId="{BA5236D0-59B4-4B86-A632-D40181095BE5}"/>
          </ac:spMkLst>
        </pc:spChg>
        <pc:spChg chg="mod">
          <ac:chgData name="Beth Beattie" userId="35a2e0f0b58ddb4d" providerId="LiveId" clId="{E6A21C22-C6DB-4998-9F5E-48611EBF60BB}" dt="2021-04-05T14:38:00.622" v="2606" actId="1076"/>
          <ac:spMkLst>
            <pc:docMk/>
            <pc:sldMk cId="2042201358" sldId="265"/>
            <ac:spMk id="3" creationId="{9708BEDF-817C-4C1D-8CC4-573F747CA818}"/>
          </ac:spMkLst>
        </pc:spChg>
        <pc:spChg chg="add del mod">
          <ac:chgData name="Beth Beattie" userId="35a2e0f0b58ddb4d" providerId="LiveId" clId="{E6A21C22-C6DB-4998-9F5E-48611EBF60BB}" dt="2021-04-05T14:36:37.491" v="2596" actId="478"/>
          <ac:spMkLst>
            <pc:docMk/>
            <pc:sldMk cId="2042201358" sldId="265"/>
            <ac:spMk id="4" creationId="{4F4A1869-6083-4FEE-898E-0120359C699A}"/>
          </ac:spMkLst>
        </pc:spChg>
        <pc:spChg chg="add del mod">
          <ac:chgData name="Beth Beattie" userId="35a2e0f0b58ddb4d" providerId="LiveId" clId="{E6A21C22-C6DB-4998-9F5E-48611EBF60BB}" dt="2021-04-05T14:36:35.416" v="2595" actId="478"/>
          <ac:spMkLst>
            <pc:docMk/>
            <pc:sldMk cId="2042201358" sldId="265"/>
            <ac:spMk id="5" creationId="{39779CCB-4D75-4317-A1C9-795BD081A33C}"/>
          </ac:spMkLst>
        </pc:spChg>
        <pc:spChg chg="add mod">
          <ac:chgData name="Beth Beattie" userId="35a2e0f0b58ddb4d" providerId="LiveId" clId="{E6A21C22-C6DB-4998-9F5E-48611EBF60BB}" dt="2021-04-05T14:39:16.876" v="2637" actId="20577"/>
          <ac:spMkLst>
            <pc:docMk/>
            <pc:sldMk cId="2042201358" sldId="265"/>
            <ac:spMk id="7" creationId="{C15FF7EE-5228-4B0B-AF39-587D7D849CCE}"/>
          </ac:spMkLst>
        </pc:spChg>
        <pc:spChg chg="add mod">
          <ac:chgData name="Beth Beattie" userId="35a2e0f0b58ddb4d" providerId="LiveId" clId="{E6A21C22-C6DB-4998-9F5E-48611EBF60BB}" dt="2021-04-05T15:26:53.185" v="4783" actId="208"/>
          <ac:spMkLst>
            <pc:docMk/>
            <pc:sldMk cId="2042201358" sldId="265"/>
            <ac:spMk id="8" creationId="{E31F2D4C-738B-4556-9818-7BEAAD74CCF2}"/>
          </ac:spMkLst>
        </pc:spChg>
        <pc:graphicFrameChg chg="add mod">
          <ac:chgData name="Beth Beattie" userId="35a2e0f0b58ddb4d" providerId="LiveId" clId="{E6A21C22-C6DB-4998-9F5E-48611EBF60BB}" dt="2021-04-05T14:38:10.669" v="2608" actId="1076"/>
          <ac:graphicFrameMkLst>
            <pc:docMk/>
            <pc:sldMk cId="2042201358" sldId="265"/>
            <ac:graphicFrameMk id="6" creationId="{AF564D20-BE52-4A74-A54E-AE24E18F4029}"/>
          </ac:graphicFrameMkLst>
        </pc:graphicFrameChg>
      </pc:sldChg>
      <pc:sldChg chg="modSp add mod ord modTransition">
        <pc:chgData name="Beth Beattie" userId="35a2e0f0b58ddb4d" providerId="LiveId" clId="{E6A21C22-C6DB-4998-9F5E-48611EBF60BB}" dt="2021-04-06T13:44:48.091" v="4849" actId="20577"/>
        <pc:sldMkLst>
          <pc:docMk/>
          <pc:sldMk cId="3462114431" sldId="266"/>
        </pc:sldMkLst>
        <pc:spChg chg="mod">
          <ac:chgData name="Beth Beattie" userId="35a2e0f0b58ddb4d" providerId="LiveId" clId="{E6A21C22-C6DB-4998-9F5E-48611EBF60BB}" dt="2021-03-30T13:54:56.236" v="392" actId="20577"/>
          <ac:spMkLst>
            <pc:docMk/>
            <pc:sldMk cId="3462114431" sldId="266"/>
            <ac:spMk id="4" creationId="{52F92317-CCA6-486A-9B92-27F746C90D44}"/>
          </ac:spMkLst>
        </pc:spChg>
        <pc:spChg chg="mod">
          <ac:chgData name="Beth Beattie" userId="35a2e0f0b58ddb4d" providerId="LiveId" clId="{E6A21C22-C6DB-4998-9F5E-48611EBF60BB}" dt="2021-04-06T13:44:48.091" v="4849" actId="20577"/>
          <ac:spMkLst>
            <pc:docMk/>
            <pc:sldMk cId="3462114431" sldId="266"/>
            <ac:spMk id="5" creationId="{42659DD1-8C5F-4BC3-8416-8847763524C7}"/>
          </ac:spMkLst>
        </pc:spChg>
      </pc:sldChg>
      <pc:sldChg chg="modSp add mod modTransition">
        <pc:chgData name="Beth Beattie" userId="35a2e0f0b58ddb4d" providerId="LiveId" clId="{E6A21C22-C6DB-4998-9F5E-48611EBF60BB}" dt="2021-04-05T15:33:44.385" v="4812"/>
        <pc:sldMkLst>
          <pc:docMk/>
          <pc:sldMk cId="1502305481" sldId="267"/>
        </pc:sldMkLst>
        <pc:spChg chg="mod">
          <ac:chgData name="Beth Beattie" userId="35a2e0f0b58ddb4d" providerId="LiveId" clId="{E6A21C22-C6DB-4998-9F5E-48611EBF60BB}" dt="2021-03-30T13:55:27.684" v="453" actId="20577"/>
          <ac:spMkLst>
            <pc:docMk/>
            <pc:sldMk cId="1502305481" sldId="267"/>
            <ac:spMk id="4" creationId="{52F92317-CCA6-486A-9B92-27F746C90D44}"/>
          </ac:spMkLst>
        </pc:spChg>
        <pc:spChg chg="mod">
          <ac:chgData name="Beth Beattie" userId="35a2e0f0b58ddb4d" providerId="LiveId" clId="{E6A21C22-C6DB-4998-9F5E-48611EBF60BB}" dt="2021-03-30T13:55:37.873" v="465" actId="20577"/>
          <ac:spMkLst>
            <pc:docMk/>
            <pc:sldMk cId="1502305481" sldId="267"/>
            <ac:spMk id="5" creationId="{42659DD1-8C5F-4BC3-8416-8847763524C7}"/>
          </ac:spMkLst>
        </pc:spChg>
      </pc:sldChg>
      <pc:sldChg chg="addSp delSp modSp new mod modTransition modClrScheme modAnim chgLayout">
        <pc:chgData name="Beth Beattie" userId="35a2e0f0b58ddb4d" providerId="LiveId" clId="{E6A21C22-C6DB-4998-9F5E-48611EBF60BB}" dt="2021-04-05T15:36:07.714" v="4829"/>
        <pc:sldMkLst>
          <pc:docMk/>
          <pc:sldMk cId="1274029875" sldId="268"/>
        </pc:sldMkLst>
        <pc:spChg chg="add del mod ord">
          <ac:chgData name="Beth Beattie" userId="35a2e0f0b58ddb4d" providerId="LiveId" clId="{E6A21C22-C6DB-4998-9F5E-48611EBF60BB}" dt="2021-04-05T14:44:07.893" v="2821" actId="22"/>
          <ac:spMkLst>
            <pc:docMk/>
            <pc:sldMk cId="1274029875" sldId="268"/>
            <ac:spMk id="2" creationId="{2EF3FC84-C229-4018-B9D8-56D92CA11563}"/>
          </ac:spMkLst>
        </pc:spChg>
        <pc:spChg chg="del mod ord">
          <ac:chgData name="Beth Beattie" userId="35a2e0f0b58ddb4d" providerId="LiveId" clId="{E6A21C22-C6DB-4998-9F5E-48611EBF60BB}" dt="2021-03-30T13:55:56.899" v="467" actId="700"/>
          <ac:spMkLst>
            <pc:docMk/>
            <pc:sldMk cId="1274029875" sldId="268"/>
            <ac:spMk id="2" creationId="{C92C2810-AA55-4017-BD73-B70EE7A309AA}"/>
          </ac:spMkLst>
        </pc:spChg>
        <pc:spChg chg="add del mod ord">
          <ac:chgData name="Beth Beattie" userId="35a2e0f0b58ddb4d" providerId="LiveId" clId="{E6A21C22-C6DB-4998-9F5E-48611EBF60BB}" dt="2021-04-05T14:44:53.788" v="2823" actId="22"/>
          <ac:spMkLst>
            <pc:docMk/>
            <pc:sldMk cId="1274029875" sldId="268"/>
            <ac:spMk id="3" creationId="{3EC1C4FE-3C53-46F0-BD5A-9FB42AF5EB05}"/>
          </ac:spMkLst>
        </pc:spChg>
        <pc:spChg chg="del mod ord">
          <ac:chgData name="Beth Beattie" userId="35a2e0f0b58ddb4d" providerId="LiveId" clId="{E6A21C22-C6DB-4998-9F5E-48611EBF60BB}" dt="2021-03-30T13:55:56.899" v="467" actId="700"/>
          <ac:spMkLst>
            <pc:docMk/>
            <pc:sldMk cId="1274029875" sldId="268"/>
            <ac:spMk id="3" creationId="{D3262368-C022-4795-8CAC-8F6F42E555AA}"/>
          </ac:spMkLst>
        </pc:spChg>
        <pc:spChg chg="add mod ord">
          <ac:chgData name="Beth Beattie" userId="35a2e0f0b58ddb4d" providerId="LiveId" clId="{E6A21C22-C6DB-4998-9F5E-48611EBF60BB}" dt="2021-04-05T14:44:06.811" v="2820" actId="14100"/>
          <ac:spMkLst>
            <pc:docMk/>
            <pc:sldMk cId="1274029875" sldId="268"/>
            <ac:spMk id="4" creationId="{87DD0666-7E4A-4DC9-88AB-F999C78AE0F0}"/>
          </ac:spMkLst>
        </pc:spChg>
        <pc:spChg chg="add del mod ord">
          <ac:chgData name="Beth Beattie" userId="35a2e0f0b58ddb4d" providerId="LiveId" clId="{E6A21C22-C6DB-4998-9F5E-48611EBF60BB}" dt="2021-04-05T14:44:02.761" v="2819" actId="700"/>
          <ac:spMkLst>
            <pc:docMk/>
            <pc:sldMk cId="1274029875" sldId="268"/>
            <ac:spMk id="5" creationId="{4E3300E3-869F-4D5B-89B5-53C9DB7D1CBD}"/>
          </ac:spMkLst>
        </pc:spChg>
        <pc:picChg chg="add mod ord">
          <ac:chgData name="Beth Beattie" userId="35a2e0f0b58ddb4d" providerId="LiveId" clId="{E6A21C22-C6DB-4998-9F5E-48611EBF60BB}" dt="2021-04-05T14:45:18.095" v="2829" actId="1076"/>
          <ac:picMkLst>
            <pc:docMk/>
            <pc:sldMk cId="1274029875" sldId="268"/>
            <ac:picMk id="7" creationId="{ED2BDA9D-5E74-427A-B869-829CC9C2E6D2}"/>
          </ac:picMkLst>
        </pc:picChg>
        <pc:picChg chg="add mod ord">
          <ac:chgData name="Beth Beattie" userId="35a2e0f0b58ddb4d" providerId="LiveId" clId="{E6A21C22-C6DB-4998-9F5E-48611EBF60BB}" dt="2021-04-05T14:45:26.206" v="2830" actId="1076"/>
          <ac:picMkLst>
            <pc:docMk/>
            <pc:sldMk cId="1274029875" sldId="268"/>
            <ac:picMk id="9" creationId="{484D4596-A6BC-4F00-B7F9-EB71AC36DFB1}"/>
          </ac:picMkLst>
        </pc:picChg>
        <pc:cxnChg chg="add mod">
          <ac:chgData name="Beth Beattie" userId="35a2e0f0b58ddb4d" providerId="LiveId" clId="{E6A21C22-C6DB-4998-9F5E-48611EBF60BB}" dt="2021-04-05T15:31:28.780" v="4798" actId="208"/>
          <ac:cxnSpMkLst>
            <pc:docMk/>
            <pc:sldMk cId="1274029875" sldId="268"/>
            <ac:cxnSpMk id="11" creationId="{CF18FA8B-C4B6-4988-BDDA-BD1158E9E674}"/>
          </ac:cxnSpMkLst>
        </pc:cxnChg>
        <pc:cxnChg chg="add mod">
          <ac:chgData name="Beth Beattie" userId="35a2e0f0b58ddb4d" providerId="LiveId" clId="{E6A21C22-C6DB-4998-9F5E-48611EBF60BB}" dt="2021-04-05T15:31:34.112" v="4799" actId="208"/>
          <ac:cxnSpMkLst>
            <pc:docMk/>
            <pc:sldMk cId="1274029875" sldId="268"/>
            <ac:cxnSpMk id="13" creationId="{00401769-7DE0-4E69-886B-8CC3E0D76811}"/>
          </ac:cxnSpMkLst>
        </pc:cxnChg>
        <pc:cxnChg chg="add mod">
          <ac:chgData name="Beth Beattie" userId="35a2e0f0b58ddb4d" providerId="LiveId" clId="{E6A21C22-C6DB-4998-9F5E-48611EBF60BB}" dt="2021-04-05T15:29:01.597" v="4793" actId="208"/>
          <ac:cxnSpMkLst>
            <pc:docMk/>
            <pc:sldMk cId="1274029875" sldId="268"/>
            <ac:cxnSpMk id="16" creationId="{E6682C0C-A702-4CE7-BDBB-FC02DC7DED4F}"/>
          </ac:cxnSpMkLst>
        </pc:cxnChg>
        <pc:cxnChg chg="add mod">
          <ac:chgData name="Beth Beattie" userId="35a2e0f0b58ddb4d" providerId="LiveId" clId="{E6A21C22-C6DB-4998-9F5E-48611EBF60BB}" dt="2021-04-05T15:31:40.917" v="4800" actId="1582"/>
          <ac:cxnSpMkLst>
            <pc:docMk/>
            <pc:sldMk cId="1274029875" sldId="268"/>
            <ac:cxnSpMk id="18" creationId="{8D764ADF-A515-42C2-B544-AEFE83E4AAEA}"/>
          </ac:cxnSpMkLst>
        </pc:cxnChg>
      </pc:sldChg>
      <pc:sldChg chg="addSp modSp new mod modTransition">
        <pc:chgData name="Beth Beattie" userId="35a2e0f0b58ddb4d" providerId="LiveId" clId="{E6A21C22-C6DB-4998-9F5E-48611EBF60BB}" dt="2021-04-05T15:33:44.385" v="4812"/>
        <pc:sldMkLst>
          <pc:docMk/>
          <pc:sldMk cId="411796258" sldId="269"/>
        </pc:sldMkLst>
        <pc:spChg chg="mod">
          <ac:chgData name="Beth Beattie" userId="35a2e0f0b58ddb4d" providerId="LiveId" clId="{E6A21C22-C6DB-4998-9F5E-48611EBF60BB}" dt="2021-04-05T14:45:53.207" v="2831" actId="14100"/>
          <ac:spMkLst>
            <pc:docMk/>
            <pc:sldMk cId="411796258" sldId="269"/>
            <ac:spMk id="2" creationId="{31A4BA62-48CF-4C55-A526-2096FC17BF8A}"/>
          </ac:spMkLst>
        </pc:spChg>
        <pc:spChg chg="mod">
          <ac:chgData name="Beth Beattie" userId="35a2e0f0b58ddb4d" providerId="LiveId" clId="{E6A21C22-C6DB-4998-9F5E-48611EBF60BB}" dt="2021-04-05T14:51:49.644" v="3101" actId="313"/>
          <ac:spMkLst>
            <pc:docMk/>
            <pc:sldMk cId="411796258" sldId="269"/>
            <ac:spMk id="3" creationId="{936C0C10-AAB5-4EEB-92E0-AFB924F2E29A}"/>
          </ac:spMkLst>
        </pc:spChg>
        <pc:spChg chg="add mod">
          <ac:chgData name="Beth Beattie" userId="35a2e0f0b58ddb4d" providerId="LiveId" clId="{E6A21C22-C6DB-4998-9F5E-48611EBF60BB}" dt="2021-04-05T14:50:13.493" v="3074" actId="1076"/>
          <ac:spMkLst>
            <pc:docMk/>
            <pc:sldMk cId="411796258" sldId="269"/>
            <ac:spMk id="5" creationId="{F208744A-A3F7-4F1C-90C3-B31AE3C0E115}"/>
          </ac:spMkLst>
        </pc:spChg>
        <pc:graphicFrameChg chg="add mod modGraphic">
          <ac:chgData name="Beth Beattie" userId="35a2e0f0b58ddb4d" providerId="LiveId" clId="{E6A21C22-C6DB-4998-9F5E-48611EBF60BB}" dt="2021-04-05T14:50:15.669" v="3075" actId="1076"/>
          <ac:graphicFrameMkLst>
            <pc:docMk/>
            <pc:sldMk cId="411796258" sldId="269"/>
            <ac:graphicFrameMk id="4" creationId="{7E87F065-CBEE-46CB-B078-9B19D5C6BB8B}"/>
          </ac:graphicFrameMkLst>
        </pc:graphicFrameChg>
      </pc:sldChg>
      <pc:sldChg chg="addSp delSp modSp new mod modTransition modClrScheme modAnim chgLayout">
        <pc:chgData name="Beth Beattie" userId="35a2e0f0b58ddb4d" providerId="LiveId" clId="{E6A21C22-C6DB-4998-9F5E-48611EBF60BB}" dt="2021-04-05T15:36:18.030" v="4831"/>
        <pc:sldMkLst>
          <pc:docMk/>
          <pc:sldMk cId="2139439498" sldId="270"/>
        </pc:sldMkLst>
        <pc:spChg chg="mod ord">
          <ac:chgData name="Beth Beattie" userId="35a2e0f0b58ddb4d" providerId="LiveId" clId="{E6A21C22-C6DB-4998-9F5E-48611EBF60BB}" dt="2021-04-05T14:58:35.068" v="3105" actId="14100"/>
          <ac:spMkLst>
            <pc:docMk/>
            <pc:sldMk cId="2139439498" sldId="270"/>
            <ac:spMk id="2" creationId="{34FAAA33-A39E-4469-ABAC-287889790917}"/>
          </ac:spMkLst>
        </pc:spChg>
        <pc:spChg chg="del mod ord">
          <ac:chgData name="Beth Beattie" userId="35a2e0f0b58ddb4d" providerId="LiveId" clId="{E6A21C22-C6DB-4998-9F5E-48611EBF60BB}" dt="2021-03-30T13:56:25.909" v="487" actId="700"/>
          <ac:spMkLst>
            <pc:docMk/>
            <pc:sldMk cId="2139439498" sldId="270"/>
            <ac:spMk id="3" creationId="{92450B00-75CE-45D9-8D8E-120CD1865997}"/>
          </ac:spMkLst>
        </pc:spChg>
        <pc:spChg chg="add del mod ord">
          <ac:chgData name="Beth Beattie" userId="35a2e0f0b58ddb4d" providerId="LiveId" clId="{E6A21C22-C6DB-4998-9F5E-48611EBF60BB}" dt="2021-04-05T14:58:36.133" v="3106" actId="22"/>
          <ac:spMkLst>
            <pc:docMk/>
            <pc:sldMk cId="2139439498" sldId="270"/>
            <ac:spMk id="3" creationId="{B30CB55C-5943-48CE-BF4E-9071447B2743}"/>
          </ac:spMkLst>
        </pc:spChg>
        <pc:spChg chg="add del mod ord">
          <ac:chgData name="Beth Beattie" userId="35a2e0f0b58ddb4d" providerId="LiveId" clId="{E6A21C22-C6DB-4998-9F5E-48611EBF60BB}" dt="2021-04-05T14:58:31.820" v="3104" actId="700"/>
          <ac:spMkLst>
            <pc:docMk/>
            <pc:sldMk cId="2139439498" sldId="270"/>
            <ac:spMk id="4" creationId="{F4863D7B-9ED7-4CF4-B8C8-26CEDFD66B56}"/>
          </ac:spMkLst>
        </pc:spChg>
        <pc:spChg chg="add del mod ord">
          <ac:chgData name="Beth Beattie" userId="35a2e0f0b58ddb4d" providerId="LiveId" clId="{E6A21C22-C6DB-4998-9F5E-48611EBF60BB}" dt="2021-04-05T14:59:00.106" v="3111" actId="22"/>
          <ac:spMkLst>
            <pc:docMk/>
            <pc:sldMk cId="2139439498" sldId="270"/>
            <ac:spMk id="5" creationId="{F9B743AB-0B76-4333-B696-5425AEC4D9F1}"/>
          </ac:spMkLst>
        </pc:spChg>
        <pc:spChg chg="add mod">
          <ac:chgData name="Beth Beattie" userId="35a2e0f0b58ddb4d" providerId="LiveId" clId="{E6A21C22-C6DB-4998-9F5E-48611EBF60BB}" dt="2021-04-05T15:32:19.536" v="4807" actId="14100"/>
          <ac:spMkLst>
            <pc:docMk/>
            <pc:sldMk cId="2139439498" sldId="270"/>
            <ac:spMk id="10" creationId="{5463E580-303F-4AFB-94EE-10EDBE93CABE}"/>
          </ac:spMkLst>
        </pc:spChg>
        <pc:picChg chg="add mod ord modCrop">
          <ac:chgData name="Beth Beattie" userId="35a2e0f0b58ddb4d" providerId="LiveId" clId="{E6A21C22-C6DB-4998-9F5E-48611EBF60BB}" dt="2021-04-05T14:58:49.998" v="3110" actId="1076"/>
          <ac:picMkLst>
            <pc:docMk/>
            <pc:sldMk cId="2139439498" sldId="270"/>
            <ac:picMk id="7" creationId="{623B6D52-10C8-41A3-A09D-6B1B58D5687C}"/>
          </ac:picMkLst>
        </pc:picChg>
        <pc:picChg chg="add mod ord">
          <ac:chgData name="Beth Beattie" userId="35a2e0f0b58ddb4d" providerId="LiveId" clId="{E6A21C22-C6DB-4998-9F5E-48611EBF60BB}" dt="2021-04-05T14:59:13.400" v="3114" actId="1076"/>
          <ac:picMkLst>
            <pc:docMk/>
            <pc:sldMk cId="2139439498" sldId="270"/>
            <ac:picMk id="9" creationId="{0BD2617F-BD0F-4A0D-93A8-59FC754B55CF}"/>
          </ac:picMkLst>
        </pc:picChg>
        <pc:cxnChg chg="add mod">
          <ac:chgData name="Beth Beattie" userId="35a2e0f0b58ddb4d" providerId="LiveId" clId="{E6A21C22-C6DB-4998-9F5E-48611EBF60BB}" dt="2021-04-05T15:32:38.325" v="4810" actId="1582"/>
          <ac:cxnSpMkLst>
            <pc:docMk/>
            <pc:sldMk cId="2139439498" sldId="270"/>
            <ac:cxnSpMk id="12" creationId="{95405F50-842B-4A9D-92DE-B83F3838E79A}"/>
          </ac:cxnSpMkLst>
        </pc:cxnChg>
      </pc:sldChg>
      <pc:sldChg chg="addSp delSp modSp new mod modTransition modClrScheme chgLayout">
        <pc:chgData name="Beth Beattie" userId="35a2e0f0b58ddb4d" providerId="LiveId" clId="{E6A21C22-C6DB-4998-9F5E-48611EBF60BB}" dt="2021-04-05T15:33:44.385" v="4812"/>
        <pc:sldMkLst>
          <pc:docMk/>
          <pc:sldMk cId="1895341902" sldId="271"/>
        </pc:sldMkLst>
        <pc:spChg chg="del mod ord">
          <ac:chgData name="Beth Beattie" userId="35a2e0f0b58ddb4d" providerId="LiveId" clId="{E6A21C22-C6DB-4998-9F5E-48611EBF60BB}" dt="2021-03-30T13:56:28.943" v="488" actId="700"/>
          <ac:spMkLst>
            <pc:docMk/>
            <pc:sldMk cId="1895341902" sldId="271"/>
            <ac:spMk id="2" creationId="{EC532D78-BE29-4AED-B428-CB01D6ECA35A}"/>
          </ac:spMkLst>
        </pc:spChg>
        <pc:spChg chg="del mod ord">
          <ac:chgData name="Beth Beattie" userId="35a2e0f0b58ddb4d" providerId="LiveId" clId="{E6A21C22-C6DB-4998-9F5E-48611EBF60BB}" dt="2021-03-30T13:56:28.943" v="488" actId="700"/>
          <ac:spMkLst>
            <pc:docMk/>
            <pc:sldMk cId="1895341902" sldId="271"/>
            <ac:spMk id="3" creationId="{87EC67CF-9A2E-49E9-BB97-D3AFB4EAC6E2}"/>
          </ac:spMkLst>
        </pc:spChg>
        <pc:spChg chg="add mod ord">
          <ac:chgData name="Beth Beattie" userId="35a2e0f0b58ddb4d" providerId="LiveId" clId="{E6A21C22-C6DB-4998-9F5E-48611EBF60BB}" dt="2021-04-05T15:01:44.462" v="3213" actId="14100"/>
          <ac:spMkLst>
            <pc:docMk/>
            <pc:sldMk cId="1895341902" sldId="271"/>
            <ac:spMk id="4" creationId="{3D7761FD-40FB-4349-841C-E7DDB02A990A}"/>
          </ac:spMkLst>
        </pc:spChg>
        <pc:spChg chg="add mod ord">
          <ac:chgData name="Beth Beattie" userId="35a2e0f0b58ddb4d" providerId="LiveId" clId="{E6A21C22-C6DB-4998-9F5E-48611EBF60BB}" dt="2021-04-05T15:03:15.917" v="3344" actId="313"/>
          <ac:spMkLst>
            <pc:docMk/>
            <pc:sldMk cId="1895341902" sldId="271"/>
            <ac:spMk id="5" creationId="{6FE1B50C-ED25-4C82-B8AD-0E5042A3051A}"/>
          </ac:spMkLst>
        </pc:spChg>
      </pc:sldChg>
      <pc:sldChg chg="modSp new mod ord modTransition">
        <pc:chgData name="Beth Beattie" userId="35a2e0f0b58ddb4d" providerId="LiveId" clId="{E6A21C22-C6DB-4998-9F5E-48611EBF60BB}" dt="2021-04-05T15:33:44.385" v="4812"/>
        <pc:sldMkLst>
          <pc:docMk/>
          <pc:sldMk cId="1086044034" sldId="272"/>
        </pc:sldMkLst>
        <pc:spChg chg="mod">
          <ac:chgData name="Beth Beattie" userId="35a2e0f0b58ddb4d" providerId="LiveId" clId="{E6A21C22-C6DB-4998-9F5E-48611EBF60BB}" dt="2021-03-30T13:59:07.819" v="528" actId="20577"/>
          <ac:spMkLst>
            <pc:docMk/>
            <pc:sldMk cId="1086044034" sldId="272"/>
            <ac:spMk id="2" creationId="{635780E1-1E95-4A76-9782-A3233C27F4C2}"/>
          </ac:spMkLst>
        </pc:spChg>
        <pc:spChg chg="mod">
          <ac:chgData name="Beth Beattie" userId="35a2e0f0b58ddb4d" providerId="LiveId" clId="{E6A21C22-C6DB-4998-9F5E-48611EBF60BB}" dt="2021-04-05T15:14:42.141" v="4530" actId="14100"/>
          <ac:spMkLst>
            <pc:docMk/>
            <pc:sldMk cId="1086044034" sldId="272"/>
            <ac:spMk id="3" creationId="{45F6A793-6D80-46A9-83D1-DF18C98FE881}"/>
          </ac:spMkLst>
        </pc:spChg>
      </pc:sldChg>
      <pc:sldChg chg="modSp add mod modTransition">
        <pc:chgData name="Beth Beattie" userId="35a2e0f0b58ddb4d" providerId="LiveId" clId="{E6A21C22-C6DB-4998-9F5E-48611EBF60BB}" dt="2021-04-05T15:33:44.385" v="4812"/>
        <pc:sldMkLst>
          <pc:docMk/>
          <pc:sldMk cId="3281059172" sldId="273"/>
        </pc:sldMkLst>
        <pc:spChg chg="mod">
          <ac:chgData name="Beth Beattie" userId="35a2e0f0b58ddb4d" providerId="LiveId" clId="{E6A21C22-C6DB-4998-9F5E-48611EBF60BB}" dt="2021-04-05T15:14:48.206" v="4532" actId="14100"/>
          <ac:spMkLst>
            <pc:docMk/>
            <pc:sldMk cId="3281059172" sldId="273"/>
            <ac:spMk id="3" creationId="{45F6A793-6D80-46A9-83D1-DF18C98FE881}"/>
          </ac:spMkLst>
        </pc:spChg>
      </pc:sldChg>
      <pc:sldChg chg="modSp add mod modTransition">
        <pc:chgData name="Beth Beattie" userId="35a2e0f0b58ddb4d" providerId="LiveId" clId="{E6A21C22-C6DB-4998-9F5E-48611EBF60BB}" dt="2021-04-05T15:33:44.385" v="4812"/>
        <pc:sldMkLst>
          <pc:docMk/>
          <pc:sldMk cId="528068360" sldId="274"/>
        </pc:sldMkLst>
        <pc:spChg chg="mod">
          <ac:chgData name="Beth Beattie" userId="35a2e0f0b58ddb4d" providerId="LiveId" clId="{E6A21C22-C6DB-4998-9F5E-48611EBF60BB}" dt="2021-03-30T13:59:49.146" v="549" actId="20577"/>
          <ac:spMkLst>
            <pc:docMk/>
            <pc:sldMk cId="528068360" sldId="274"/>
            <ac:spMk id="2" creationId="{635780E1-1E95-4A76-9782-A3233C27F4C2}"/>
          </ac:spMkLst>
        </pc:spChg>
        <pc:spChg chg="mod">
          <ac:chgData name="Beth Beattie" userId="35a2e0f0b58ddb4d" providerId="LiveId" clId="{E6A21C22-C6DB-4998-9F5E-48611EBF60BB}" dt="2021-04-05T15:14:36.393" v="4528" actId="2710"/>
          <ac:spMkLst>
            <pc:docMk/>
            <pc:sldMk cId="528068360" sldId="274"/>
            <ac:spMk id="3" creationId="{45F6A793-6D80-46A9-83D1-DF18C98FE881}"/>
          </ac:spMkLst>
        </pc:spChg>
      </pc:sldChg>
      <pc:sldChg chg="modSp new mod modTransition">
        <pc:chgData name="Beth Beattie" userId="35a2e0f0b58ddb4d" providerId="LiveId" clId="{E6A21C22-C6DB-4998-9F5E-48611EBF60BB}" dt="2021-04-05T15:33:44.385" v="4812"/>
        <pc:sldMkLst>
          <pc:docMk/>
          <pc:sldMk cId="2907930901" sldId="275"/>
        </pc:sldMkLst>
        <pc:spChg chg="mod">
          <ac:chgData name="Beth Beattie" userId="35a2e0f0b58ddb4d" providerId="LiveId" clId="{E6A21C22-C6DB-4998-9F5E-48611EBF60BB}" dt="2021-04-05T15:15:39.835" v="4659" actId="14100"/>
          <ac:spMkLst>
            <pc:docMk/>
            <pc:sldMk cId="2907930901" sldId="275"/>
            <ac:spMk id="2" creationId="{F95E0C3D-964F-4772-8A8E-4FCE3ED2DB0D}"/>
          </ac:spMkLst>
        </pc:spChg>
        <pc:spChg chg="mod">
          <ac:chgData name="Beth Beattie" userId="35a2e0f0b58ddb4d" providerId="LiveId" clId="{E6A21C22-C6DB-4998-9F5E-48611EBF60BB}" dt="2021-04-05T15:15:44.581" v="4661" actId="14100"/>
          <ac:spMkLst>
            <pc:docMk/>
            <pc:sldMk cId="2907930901" sldId="275"/>
            <ac:spMk id="3" creationId="{06C7D93E-54C1-41FA-9801-3C089E6C75BC}"/>
          </ac:spMkLst>
        </pc:spChg>
      </pc:sldChg>
      <pc:sldChg chg="new del">
        <pc:chgData name="Beth Beattie" userId="35a2e0f0b58ddb4d" providerId="LiveId" clId="{E6A21C22-C6DB-4998-9F5E-48611EBF60BB}" dt="2021-03-30T14:00:16.206" v="593" actId="2696"/>
        <pc:sldMkLst>
          <pc:docMk/>
          <pc:sldMk cId="2238237607" sldId="276"/>
        </pc:sldMkLst>
      </pc:sldChg>
      <pc:sldChg chg="modSp new mod modTransition">
        <pc:chgData name="Beth Beattie" userId="35a2e0f0b58ddb4d" providerId="LiveId" clId="{E6A21C22-C6DB-4998-9F5E-48611EBF60BB}" dt="2021-04-05T15:33:44.385" v="4812"/>
        <pc:sldMkLst>
          <pc:docMk/>
          <pc:sldMk cId="3313428485" sldId="277"/>
        </pc:sldMkLst>
        <pc:spChg chg="mod">
          <ac:chgData name="Beth Beattie" userId="35a2e0f0b58ddb4d" providerId="LiveId" clId="{E6A21C22-C6DB-4998-9F5E-48611EBF60BB}" dt="2021-03-30T14:00:09.826" v="592" actId="20577"/>
          <ac:spMkLst>
            <pc:docMk/>
            <pc:sldMk cId="3313428485" sldId="277"/>
            <ac:spMk id="2" creationId="{116BF749-1E04-4A38-AF64-B3EF48C44AF0}"/>
          </ac:spMkLst>
        </pc:spChg>
        <pc:spChg chg="mod">
          <ac:chgData name="Beth Beattie" userId="35a2e0f0b58ddb4d" providerId="LiveId" clId="{E6A21C22-C6DB-4998-9F5E-48611EBF60BB}" dt="2021-04-05T15:08:48.164" v="3689" actId="1076"/>
          <ac:spMkLst>
            <pc:docMk/>
            <pc:sldMk cId="3313428485" sldId="277"/>
            <ac:spMk id="3" creationId="{49C69C73-832C-4F6F-B376-692D60EE0645}"/>
          </ac:spMkLst>
        </pc:spChg>
      </pc:sldChg>
      <pc:sldChg chg="addSp delSp modSp new mod modTransition">
        <pc:chgData name="Beth Beattie" userId="35a2e0f0b58ddb4d" providerId="LiveId" clId="{E6A21C22-C6DB-4998-9F5E-48611EBF60BB}" dt="2021-04-05T15:33:44.385" v="4812"/>
        <pc:sldMkLst>
          <pc:docMk/>
          <pc:sldMk cId="952287044" sldId="278"/>
        </pc:sldMkLst>
        <pc:spChg chg="mod">
          <ac:chgData name="Beth Beattie" userId="35a2e0f0b58ddb4d" providerId="LiveId" clId="{E6A21C22-C6DB-4998-9F5E-48611EBF60BB}" dt="2021-04-05T15:24:41.288" v="4766" actId="1076"/>
          <ac:spMkLst>
            <pc:docMk/>
            <pc:sldMk cId="952287044" sldId="278"/>
            <ac:spMk id="2" creationId="{9D0AC312-73A7-4111-95A6-0D6E690B3BE7}"/>
          </ac:spMkLst>
        </pc:spChg>
        <pc:spChg chg="del">
          <ac:chgData name="Beth Beattie" userId="35a2e0f0b58ddb4d" providerId="LiveId" clId="{E6A21C22-C6DB-4998-9F5E-48611EBF60BB}" dt="2021-03-31T13:30:56.782" v="775" actId="22"/>
          <ac:spMkLst>
            <pc:docMk/>
            <pc:sldMk cId="952287044" sldId="278"/>
            <ac:spMk id="3" creationId="{DF010C4F-D3A9-49D4-8B4C-3225F873C53F}"/>
          </ac:spMkLst>
        </pc:spChg>
        <pc:spChg chg="add del mod">
          <ac:chgData name="Beth Beattie" userId="35a2e0f0b58ddb4d" providerId="LiveId" clId="{E6A21C22-C6DB-4998-9F5E-48611EBF60BB}" dt="2021-04-05T15:17:14.536" v="4665" actId="22"/>
          <ac:spMkLst>
            <pc:docMk/>
            <pc:sldMk cId="952287044" sldId="278"/>
            <ac:spMk id="4" creationId="{BD1A13FD-E37E-4C27-BC22-40F284F63BF8}"/>
          </ac:spMkLst>
        </pc:spChg>
        <pc:spChg chg="add del mod">
          <ac:chgData name="Beth Beattie" userId="35a2e0f0b58ddb4d" providerId="LiveId" clId="{E6A21C22-C6DB-4998-9F5E-48611EBF60BB}" dt="2021-04-05T11:22:46.669" v="1235" actId="478"/>
          <ac:spMkLst>
            <pc:docMk/>
            <pc:sldMk cId="952287044" sldId="278"/>
            <ac:spMk id="6" creationId="{56B875D4-D6BE-4EA6-99D7-DDB33BCF5380}"/>
          </ac:spMkLst>
        </pc:spChg>
        <pc:spChg chg="add del">
          <ac:chgData name="Beth Beattie" userId="35a2e0f0b58ddb4d" providerId="LiveId" clId="{E6A21C22-C6DB-4998-9F5E-48611EBF60BB}" dt="2021-04-05T15:16:48.412" v="4664"/>
          <ac:spMkLst>
            <pc:docMk/>
            <pc:sldMk cId="952287044" sldId="278"/>
            <ac:spMk id="8" creationId="{874BE80E-B226-4FE5-B9F1-6A14EF66B9CA}"/>
          </ac:spMkLst>
        </pc:spChg>
        <pc:spChg chg="add del mod">
          <ac:chgData name="Beth Beattie" userId="35a2e0f0b58ddb4d" providerId="LiveId" clId="{E6A21C22-C6DB-4998-9F5E-48611EBF60BB}" dt="2021-04-05T15:17:59.847" v="4669" actId="478"/>
          <ac:spMkLst>
            <pc:docMk/>
            <pc:sldMk cId="952287044" sldId="278"/>
            <ac:spMk id="12" creationId="{75976781-C278-4CD8-8CDC-1548B2702F68}"/>
          </ac:spMkLst>
        </pc:spChg>
        <pc:graphicFrameChg chg="add del mod">
          <ac:chgData name="Beth Beattie" userId="35a2e0f0b58ddb4d" providerId="LiveId" clId="{E6A21C22-C6DB-4998-9F5E-48611EBF60BB}" dt="2021-04-05T15:16:48.412" v="4664"/>
          <ac:graphicFrameMkLst>
            <pc:docMk/>
            <pc:sldMk cId="952287044" sldId="278"/>
            <ac:graphicFrameMk id="7" creationId="{2CFF5E85-D5E4-4BB1-AD29-C846B5E2FE38}"/>
          </ac:graphicFrameMkLst>
        </pc:graphicFrameChg>
        <pc:picChg chg="add del mod ord">
          <ac:chgData name="Beth Beattie" userId="35a2e0f0b58ddb4d" providerId="LiveId" clId="{E6A21C22-C6DB-4998-9F5E-48611EBF60BB}" dt="2021-04-05T11:22:44.948" v="1234" actId="478"/>
          <ac:picMkLst>
            <pc:docMk/>
            <pc:sldMk cId="952287044" sldId="278"/>
            <ac:picMk id="5" creationId="{2F160D9E-110E-4B36-BCB9-B1AC25ADA2D3}"/>
          </ac:picMkLst>
        </pc:picChg>
        <pc:picChg chg="add del mod ord">
          <ac:chgData name="Beth Beattie" userId="35a2e0f0b58ddb4d" providerId="LiveId" clId="{E6A21C22-C6DB-4998-9F5E-48611EBF60BB}" dt="2021-04-05T15:17:48.091" v="4667" actId="478"/>
          <ac:picMkLst>
            <pc:docMk/>
            <pc:sldMk cId="952287044" sldId="278"/>
            <ac:picMk id="10" creationId="{B9E1C00D-A074-4DC3-8341-7B659D100909}"/>
          </ac:picMkLst>
        </pc:picChg>
        <pc:picChg chg="add mod">
          <ac:chgData name="Beth Beattie" userId="35a2e0f0b58ddb4d" providerId="LiveId" clId="{E6A21C22-C6DB-4998-9F5E-48611EBF60BB}" dt="2021-04-05T15:18:07.909" v="4673" actId="1076"/>
          <ac:picMkLst>
            <pc:docMk/>
            <pc:sldMk cId="952287044" sldId="278"/>
            <ac:picMk id="14" creationId="{17CE7256-4B06-4ACC-BF67-708D1586ACF5}"/>
          </ac:picMkLst>
        </pc:picChg>
        <pc:picChg chg="add mod">
          <ac:chgData name="Beth Beattie" userId="35a2e0f0b58ddb4d" providerId="LiveId" clId="{E6A21C22-C6DB-4998-9F5E-48611EBF60BB}" dt="2021-04-05T15:18:28.495" v="4678" actId="1076"/>
          <ac:picMkLst>
            <pc:docMk/>
            <pc:sldMk cId="952287044" sldId="278"/>
            <ac:picMk id="16" creationId="{98E50EF4-3A15-44E2-A86D-2EE2527CA172}"/>
          </ac:picMkLst>
        </pc:picChg>
        <pc:picChg chg="add mod modCrop">
          <ac:chgData name="Beth Beattie" userId="35a2e0f0b58ddb4d" providerId="LiveId" clId="{E6A21C22-C6DB-4998-9F5E-48611EBF60BB}" dt="2021-04-05T15:19:10.146" v="4683" actId="14100"/>
          <ac:picMkLst>
            <pc:docMk/>
            <pc:sldMk cId="952287044" sldId="278"/>
            <ac:picMk id="18" creationId="{0B1BF0A3-44B1-4D37-BC05-80E51E10D6BB}"/>
          </ac:picMkLst>
        </pc:picChg>
      </pc:sldChg>
      <pc:sldChg chg="modSp add mod modTransition">
        <pc:chgData name="Beth Beattie" userId="35a2e0f0b58ddb4d" providerId="LiveId" clId="{E6A21C22-C6DB-4998-9F5E-48611EBF60BB}" dt="2021-04-05T15:33:44.385" v="4812"/>
        <pc:sldMkLst>
          <pc:docMk/>
          <pc:sldMk cId="2654874118" sldId="279"/>
        </pc:sldMkLst>
        <pc:spChg chg="mod">
          <ac:chgData name="Beth Beattie" userId="35a2e0f0b58ddb4d" providerId="LiveId" clId="{E6A21C22-C6DB-4998-9F5E-48611EBF60BB}" dt="2021-04-05T14:39:34.362" v="2638" actId="14100"/>
          <ac:spMkLst>
            <pc:docMk/>
            <pc:sldMk cId="2654874118" sldId="279"/>
            <ac:spMk id="2" creationId="{BA5236D0-59B4-4B86-A632-D40181095BE5}"/>
          </ac:spMkLst>
        </pc:spChg>
        <pc:spChg chg="mod">
          <ac:chgData name="Beth Beattie" userId="35a2e0f0b58ddb4d" providerId="LiveId" clId="{E6A21C22-C6DB-4998-9F5E-48611EBF60BB}" dt="2021-04-05T14:41:15.427" v="2817" actId="14100"/>
          <ac:spMkLst>
            <pc:docMk/>
            <pc:sldMk cId="2654874118" sldId="279"/>
            <ac:spMk id="3" creationId="{9708BEDF-817C-4C1D-8CC4-573F747CA818}"/>
          </ac:spMkLst>
        </pc:spChg>
      </pc:sldChg>
      <pc:sldChg chg="modSp add del mod ord">
        <pc:chgData name="Beth Beattie" userId="35a2e0f0b58ddb4d" providerId="LiveId" clId="{E6A21C22-C6DB-4998-9F5E-48611EBF60BB}" dt="2021-04-05T14:50:57.430" v="3077" actId="2696"/>
        <pc:sldMkLst>
          <pc:docMk/>
          <pc:sldMk cId="419146781" sldId="280"/>
        </pc:sldMkLst>
        <pc:spChg chg="mod">
          <ac:chgData name="Beth Beattie" userId="35a2e0f0b58ddb4d" providerId="LiveId" clId="{E6A21C22-C6DB-4998-9F5E-48611EBF60BB}" dt="2021-04-05T14:50:31.016" v="3076" actId="14100"/>
          <ac:spMkLst>
            <pc:docMk/>
            <pc:sldMk cId="419146781" sldId="280"/>
            <ac:spMk id="2" creationId="{BA5236D0-59B4-4B86-A632-D40181095BE5}"/>
          </ac:spMkLst>
        </pc:spChg>
      </pc:sldChg>
      <pc:sldChg chg="addSp modSp add mod ord modTransition">
        <pc:chgData name="Beth Beattie" userId="35a2e0f0b58ddb4d" providerId="LiveId" clId="{E6A21C22-C6DB-4998-9F5E-48611EBF60BB}" dt="2021-04-05T15:33:44.385" v="4812"/>
        <pc:sldMkLst>
          <pc:docMk/>
          <pc:sldMk cId="1846529604" sldId="281"/>
        </pc:sldMkLst>
        <pc:spChg chg="mod">
          <ac:chgData name="Beth Beattie" userId="35a2e0f0b58ddb4d" providerId="LiveId" clId="{E6A21C22-C6DB-4998-9F5E-48611EBF60BB}" dt="2021-04-05T15:04:02.987" v="3390" actId="20577"/>
          <ac:spMkLst>
            <pc:docMk/>
            <pc:sldMk cId="1846529604" sldId="281"/>
            <ac:spMk id="2" creationId="{BA5236D0-59B4-4B86-A632-D40181095BE5}"/>
          </ac:spMkLst>
        </pc:spChg>
        <pc:spChg chg="mod">
          <ac:chgData name="Beth Beattie" userId="35a2e0f0b58ddb4d" providerId="LiveId" clId="{E6A21C22-C6DB-4998-9F5E-48611EBF60BB}" dt="2021-04-05T15:06:07.995" v="3619" actId="15"/>
          <ac:spMkLst>
            <pc:docMk/>
            <pc:sldMk cId="1846529604" sldId="281"/>
            <ac:spMk id="3" creationId="{9708BEDF-817C-4C1D-8CC4-573F747CA818}"/>
          </ac:spMkLst>
        </pc:spChg>
        <pc:spChg chg="add mod">
          <ac:chgData name="Beth Beattie" userId="35a2e0f0b58ddb4d" providerId="LiveId" clId="{E6A21C22-C6DB-4998-9F5E-48611EBF60BB}" dt="2021-04-05T15:08:11.203" v="3657" actId="122"/>
          <ac:spMkLst>
            <pc:docMk/>
            <pc:sldMk cId="1846529604" sldId="281"/>
            <ac:spMk id="6" creationId="{54031790-6724-4C56-A430-B89A33B36533}"/>
          </ac:spMkLst>
        </pc:spChg>
        <pc:picChg chg="add mod">
          <ac:chgData name="Beth Beattie" userId="35a2e0f0b58ddb4d" providerId="LiveId" clId="{E6A21C22-C6DB-4998-9F5E-48611EBF60BB}" dt="2021-04-05T15:07:20.515" v="3624" actId="1076"/>
          <ac:picMkLst>
            <pc:docMk/>
            <pc:sldMk cId="1846529604" sldId="281"/>
            <ac:picMk id="5" creationId="{7367B50E-B379-4277-943F-3982CE8DDDDB}"/>
          </ac:picMkLst>
        </pc:picChg>
      </pc:sldChg>
      <pc:sldChg chg="addSp delSp modSp new mod modTransition modClrScheme modAnim chgLayout">
        <pc:chgData name="Beth Beattie" userId="35a2e0f0b58ddb4d" providerId="LiveId" clId="{E6A21C22-C6DB-4998-9F5E-48611EBF60BB}" dt="2021-04-05T15:35:42.198" v="4824"/>
        <pc:sldMkLst>
          <pc:docMk/>
          <pc:sldMk cId="1499034351" sldId="282"/>
        </pc:sldMkLst>
        <pc:spChg chg="del">
          <ac:chgData name="Beth Beattie" userId="35a2e0f0b58ddb4d" providerId="LiveId" clId="{E6A21C22-C6DB-4998-9F5E-48611EBF60BB}" dt="2021-04-05T14:27:39.112" v="2329" actId="700"/>
          <ac:spMkLst>
            <pc:docMk/>
            <pc:sldMk cId="1499034351" sldId="282"/>
            <ac:spMk id="2" creationId="{C123C77C-2F72-4633-8B45-0CBA772885DF}"/>
          </ac:spMkLst>
        </pc:spChg>
        <pc:spChg chg="del">
          <ac:chgData name="Beth Beattie" userId="35a2e0f0b58ddb4d" providerId="LiveId" clId="{E6A21C22-C6DB-4998-9F5E-48611EBF60BB}" dt="2021-04-05T14:27:39.112" v="2329" actId="700"/>
          <ac:spMkLst>
            <pc:docMk/>
            <pc:sldMk cId="1499034351" sldId="282"/>
            <ac:spMk id="3" creationId="{A7B26D2A-7F8C-4879-8DE3-EF58DBB9930C}"/>
          </ac:spMkLst>
        </pc:spChg>
        <pc:spChg chg="del">
          <ac:chgData name="Beth Beattie" userId="35a2e0f0b58ddb4d" providerId="LiveId" clId="{E6A21C22-C6DB-4998-9F5E-48611EBF60BB}" dt="2021-04-05T14:27:39.112" v="2329" actId="700"/>
          <ac:spMkLst>
            <pc:docMk/>
            <pc:sldMk cId="1499034351" sldId="282"/>
            <ac:spMk id="4" creationId="{FE4F2E18-2614-4986-910F-5023CF93EED6}"/>
          </ac:spMkLst>
        </pc:spChg>
        <pc:spChg chg="add del mod">
          <ac:chgData name="Beth Beattie" userId="35a2e0f0b58ddb4d" providerId="LiveId" clId="{E6A21C22-C6DB-4998-9F5E-48611EBF60BB}" dt="2021-04-05T14:29:36.713" v="2345"/>
          <ac:spMkLst>
            <pc:docMk/>
            <pc:sldMk cId="1499034351" sldId="282"/>
            <ac:spMk id="13" creationId="{CCB836E9-B7C2-428B-A821-93EE90D9BDEE}"/>
          </ac:spMkLst>
        </pc:spChg>
        <pc:spChg chg="add mod">
          <ac:chgData name="Beth Beattie" userId="35a2e0f0b58ddb4d" providerId="LiveId" clId="{E6A21C22-C6DB-4998-9F5E-48611EBF60BB}" dt="2021-04-05T14:30:05.254" v="2353" actId="1076"/>
          <ac:spMkLst>
            <pc:docMk/>
            <pc:sldMk cId="1499034351" sldId="282"/>
            <ac:spMk id="14" creationId="{CA9C041E-ADCE-4728-90FB-7736F793761B}"/>
          </ac:spMkLst>
        </pc:spChg>
        <pc:picChg chg="add mod">
          <ac:chgData name="Beth Beattie" userId="35a2e0f0b58ddb4d" providerId="LiveId" clId="{E6A21C22-C6DB-4998-9F5E-48611EBF60BB}" dt="2021-04-05T14:27:56.435" v="2336" actId="1076"/>
          <ac:picMkLst>
            <pc:docMk/>
            <pc:sldMk cId="1499034351" sldId="282"/>
            <ac:picMk id="6" creationId="{F6CB9DFE-628E-4460-9E97-A2D0211CED5C}"/>
          </ac:picMkLst>
        </pc:picChg>
        <pc:cxnChg chg="add mod">
          <ac:chgData name="Beth Beattie" userId="35a2e0f0b58ddb4d" providerId="LiveId" clId="{E6A21C22-C6DB-4998-9F5E-48611EBF60BB}" dt="2021-04-05T14:29:03.297" v="2338" actId="1582"/>
          <ac:cxnSpMkLst>
            <pc:docMk/>
            <pc:sldMk cId="1499034351" sldId="282"/>
            <ac:cxnSpMk id="8" creationId="{A497F6D1-5EE3-46C7-8D62-FAE00126CFC3}"/>
          </ac:cxnSpMkLst>
        </pc:cxnChg>
        <pc:cxnChg chg="add del">
          <ac:chgData name="Beth Beattie" userId="35a2e0f0b58ddb4d" providerId="LiveId" clId="{E6A21C22-C6DB-4998-9F5E-48611EBF60BB}" dt="2021-04-05T14:29:18.597" v="2340" actId="11529"/>
          <ac:cxnSpMkLst>
            <pc:docMk/>
            <pc:sldMk cId="1499034351" sldId="282"/>
            <ac:cxnSpMk id="10" creationId="{F72E76FD-B998-4551-B78B-B82C155D3EB2}"/>
          </ac:cxnSpMkLst>
        </pc:cxnChg>
        <pc:cxnChg chg="add mod">
          <ac:chgData name="Beth Beattie" userId="35a2e0f0b58ddb4d" providerId="LiveId" clId="{E6A21C22-C6DB-4998-9F5E-48611EBF60BB}" dt="2021-04-05T14:29:31.081" v="2342" actId="1582"/>
          <ac:cxnSpMkLst>
            <pc:docMk/>
            <pc:sldMk cId="1499034351" sldId="282"/>
            <ac:cxnSpMk id="12" creationId="{44C4C90C-F650-4DE7-AAE5-A456C52118D5}"/>
          </ac:cxnSpMkLst>
        </pc:cxnChg>
        <pc:cxnChg chg="add mod">
          <ac:chgData name="Beth Beattie" userId="35a2e0f0b58ddb4d" providerId="LiveId" clId="{E6A21C22-C6DB-4998-9F5E-48611EBF60BB}" dt="2021-04-05T14:30:35.415" v="2357" actId="208"/>
          <ac:cxnSpMkLst>
            <pc:docMk/>
            <pc:sldMk cId="1499034351" sldId="282"/>
            <ac:cxnSpMk id="16" creationId="{CA05678D-6BAC-4F53-8E81-9E79F4746E75}"/>
          </ac:cxnSpMkLst>
        </pc:cxnChg>
      </pc:sldChg>
      <pc:sldChg chg="addSp delSp modSp add mod modTransition">
        <pc:chgData name="Beth Beattie" userId="35a2e0f0b58ddb4d" providerId="LiveId" clId="{E6A21C22-C6DB-4998-9F5E-48611EBF60BB}" dt="2021-04-05T15:33:44.385" v="4812"/>
        <pc:sldMkLst>
          <pc:docMk/>
          <pc:sldMk cId="3810365100" sldId="283"/>
        </pc:sldMkLst>
        <pc:spChg chg="add mod">
          <ac:chgData name="Beth Beattie" userId="35a2e0f0b58ddb4d" providerId="LiveId" clId="{E6A21C22-C6DB-4998-9F5E-48611EBF60BB}" dt="2021-04-05T15:01:34.030" v="3212" actId="20577"/>
          <ac:spMkLst>
            <pc:docMk/>
            <pc:sldMk cId="3810365100" sldId="283"/>
            <ac:spMk id="4" creationId="{197F92D5-9EFA-4AED-900F-56E81C06F577}"/>
          </ac:spMkLst>
        </pc:spChg>
        <pc:spChg chg="add del mod">
          <ac:chgData name="Beth Beattie" userId="35a2e0f0b58ddb4d" providerId="LiveId" clId="{E6A21C22-C6DB-4998-9F5E-48611EBF60BB}" dt="2021-04-05T14:59:44.792" v="3118" actId="478"/>
          <ac:spMkLst>
            <pc:docMk/>
            <pc:sldMk cId="3810365100" sldId="283"/>
            <ac:spMk id="6" creationId="{7EB60CAC-CB0C-48F0-AC8D-744ADFE2C633}"/>
          </ac:spMkLst>
        </pc:spChg>
        <pc:picChg chg="del">
          <ac:chgData name="Beth Beattie" userId="35a2e0f0b58ddb4d" providerId="LiveId" clId="{E6A21C22-C6DB-4998-9F5E-48611EBF60BB}" dt="2021-04-05T14:59:39.158" v="3116" actId="478"/>
          <ac:picMkLst>
            <pc:docMk/>
            <pc:sldMk cId="3810365100" sldId="283"/>
            <ac:picMk id="7" creationId="{623B6D52-10C8-41A3-A09D-6B1B58D5687C}"/>
          </ac:picMkLst>
        </pc:picChg>
        <pc:picChg chg="del">
          <ac:chgData name="Beth Beattie" userId="35a2e0f0b58ddb4d" providerId="LiveId" clId="{E6A21C22-C6DB-4998-9F5E-48611EBF60BB}" dt="2021-04-05T14:59:39.776" v="3117" actId="478"/>
          <ac:picMkLst>
            <pc:docMk/>
            <pc:sldMk cId="3810365100" sldId="283"/>
            <ac:picMk id="9" creationId="{0BD2617F-BD0F-4A0D-93A8-59FC754B55CF}"/>
          </ac:picMkLst>
        </pc:picChg>
      </pc:sldChg>
      <pc:sldChg chg="addSp delSp modSp add mod modTransition">
        <pc:chgData name="Beth Beattie" userId="35a2e0f0b58ddb4d" providerId="LiveId" clId="{E6A21C22-C6DB-4998-9F5E-48611EBF60BB}" dt="2021-04-05T15:35:02.097" v="4817" actId="1076"/>
        <pc:sldMkLst>
          <pc:docMk/>
          <pc:sldMk cId="665049729" sldId="284"/>
        </pc:sldMkLst>
        <pc:spChg chg="mod">
          <ac:chgData name="Beth Beattie" userId="35a2e0f0b58ddb4d" providerId="LiveId" clId="{E6A21C22-C6DB-4998-9F5E-48611EBF60BB}" dt="2021-04-05T15:35:02.097" v="4817" actId="1076"/>
          <ac:spMkLst>
            <pc:docMk/>
            <pc:sldMk cId="665049729" sldId="284"/>
            <ac:spMk id="2" creationId="{9D0AC312-73A7-4111-95A6-0D6E690B3BE7}"/>
          </ac:spMkLst>
        </pc:spChg>
        <pc:picChg chg="add mod">
          <ac:chgData name="Beth Beattie" userId="35a2e0f0b58ddb4d" providerId="LiveId" clId="{E6A21C22-C6DB-4998-9F5E-48611EBF60BB}" dt="2021-04-05T15:20:29.303" v="4694" actId="1076"/>
          <ac:picMkLst>
            <pc:docMk/>
            <pc:sldMk cId="665049729" sldId="284"/>
            <ac:picMk id="4" creationId="{FA2BEF27-F582-4732-A2E3-A725628348C8}"/>
          </ac:picMkLst>
        </pc:picChg>
        <pc:picChg chg="add mod">
          <ac:chgData name="Beth Beattie" userId="35a2e0f0b58ddb4d" providerId="LiveId" clId="{E6A21C22-C6DB-4998-9F5E-48611EBF60BB}" dt="2021-04-05T15:20:30.438" v="4695" actId="1076"/>
          <ac:picMkLst>
            <pc:docMk/>
            <pc:sldMk cId="665049729" sldId="284"/>
            <ac:picMk id="6" creationId="{5584697E-5AF2-4E6F-BE91-E97E39AB1E24}"/>
          </ac:picMkLst>
        </pc:picChg>
        <pc:picChg chg="add mod">
          <ac:chgData name="Beth Beattie" userId="35a2e0f0b58ddb4d" providerId="LiveId" clId="{E6A21C22-C6DB-4998-9F5E-48611EBF60BB}" dt="2021-04-05T15:22:00.389" v="4710" actId="1076"/>
          <ac:picMkLst>
            <pc:docMk/>
            <pc:sldMk cId="665049729" sldId="284"/>
            <ac:picMk id="8" creationId="{C32BF560-0478-4323-8268-14B7DE2FEB7E}"/>
          </ac:picMkLst>
        </pc:picChg>
        <pc:picChg chg="add mod">
          <ac:chgData name="Beth Beattie" userId="35a2e0f0b58ddb4d" providerId="LiveId" clId="{E6A21C22-C6DB-4998-9F5E-48611EBF60BB}" dt="2021-04-05T15:21:44.607" v="4709" actId="14100"/>
          <ac:picMkLst>
            <pc:docMk/>
            <pc:sldMk cId="665049729" sldId="284"/>
            <ac:picMk id="10" creationId="{A20881D5-40F8-475E-9FBD-74EB895C5B8B}"/>
          </ac:picMkLst>
        </pc:picChg>
        <pc:picChg chg="del">
          <ac:chgData name="Beth Beattie" userId="35a2e0f0b58ddb4d" providerId="LiveId" clId="{E6A21C22-C6DB-4998-9F5E-48611EBF60BB}" dt="2021-04-05T15:19:33.557" v="4685" actId="478"/>
          <ac:picMkLst>
            <pc:docMk/>
            <pc:sldMk cId="665049729" sldId="284"/>
            <ac:picMk id="14" creationId="{17CE7256-4B06-4ACC-BF67-708D1586ACF5}"/>
          </ac:picMkLst>
        </pc:picChg>
        <pc:picChg chg="del">
          <ac:chgData name="Beth Beattie" userId="35a2e0f0b58ddb4d" providerId="LiveId" clId="{E6A21C22-C6DB-4998-9F5E-48611EBF60BB}" dt="2021-04-05T15:19:34.059" v="4686" actId="478"/>
          <ac:picMkLst>
            <pc:docMk/>
            <pc:sldMk cId="665049729" sldId="284"/>
            <ac:picMk id="16" creationId="{98E50EF4-3A15-44E2-A86D-2EE2527CA172}"/>
          </ac:picMkLst>
        </pc:picChg>
        <pc:picChg chg="del">
          <ac:chgData name="Beth Beattie" userId="35a2e0f0b58ddb4d" providerId="LiveId" clId="{E6A21C22-C6DB-4998-9F5E-48611EBF60BB}" dt="2021-04-05T15:19:34.422" v="4687" actId="478"/>
          <ac:picMkLst>
            <pc:docMk/>
            <pc:sldMk cId="665049729" sldId="284"/>
            <ac:picMk id="18" creationId="{0B1BF0A3-44B1-4D37-BC05-80E51E10D6BB}"/>
          </ac:picMkLst>
        </pc:picChg>
      </pc:sldChg>
      <pc:sldChg chg="modSp new mod modTransition">
        <pc:chgData name="Beth Beattie" userId="35a2e0f0b58ddb4d" providerId="LiveId" clId="{E6A21C22-C6DB-4998-9F5E-48611EBF60BB}" dt="2021-04-05T15:33:44.385" v="4812"/>
        <pc:sldMkLst>
          <pc:docMk/>
          <pc:sldMk cId="3039547141" sldId="285"/>
        </pc:sldMkLst>
        <pc:spChg chg="mod">
          <ac:chgData name="Beth Beattie" userId="35a2e0f0b58ddb4d" providerId="LiveId" clId="{E6A21C22-C6DB-4998-9F5E-48611EBF60BB}" dt="2021-04-05T15:23:09.149" v="4731" actId="1076"/>
          <ac:spMkLst>
            <pc:docMk/>
            <pc:sldMk cId="3039547141" sldId="285"/>
            <ac:spMk id="2" creationId="{A64A69A8-CEE3-4971-B5E5-C7A5DA6E1BBC}"/>
          </ac:spMkLst>
        </pc:spChg>
        <pc:spChg chg="mod">
          <ac:chgData name="Beth Beattie" userId="35a2e0f0b58ddb4d" providerId="LiveId" clId="{E6A21C22-C6DB-4998-9F5E-48611EBF60BB}" dt="2021-04-05T15:23:47.822" v="4746" actId="9"/>
          <ac:spMkLst>
            <pc:docMk/>
            <pc:sldMk cId="3039547141" sldId="285"/>
            <ac:spMk id="3" creationId="{2C111462-FC60-40DB-B845-4279E2C4F9F9}"/>
          </ac:spMkLst>
        </pc:spChg>
      </pc:sldChg>
      <pc:sldChg chg="modSp add mod modTransition">
        <pc:chgData name="Beth Beattie" userId="35a2e0f0b58ddb4d" providerId="LiveId" clId="{E6A21C22-C6DB-4998-9F5E-48611EBF60BB}" dt="2021-04-05T15:33:44.385" v="4812"/>
        <pc:sldMkLst>
          <pc:docMk/>
          <pc:sldMk cId="4221907248" sldId="286"/>
        </pc:sldMkLst>
        <pc:spChg chg="mod">
          <ac:chgData name="Beth Beattie" userId="35a2e0f0b58ddb4d" providerId="LiveId" clId="{E6A21C22-C6DB-4998-9F5E-48611EBF60BB}" dt="2021-04-05T15:24:23.817" v="4754" actId="404"/>
          <ac:spMkLst>
            <pc:docMk/>
            <pc:sldMk cId="4221907248" sldId="286"/>
            <ac:spMk id="3" creationId="{2C111462-FC60-40DB-B845-4279E2C4F9F9}"/>
          </ac:spMkLst>
        </pc:spChg>
      </pc:sldChg>
      <pc:sldMasterChg chg="modTransition modSldLayout">
        <pc:chgData name="Beth Beattie" userId="35a2e0f0b58ddb4d" providerId="LiveId" clId="{E6A21C22-C6DB-4998-9F5E-48611EBF60BB}" dt="2021-04-05T15:33:44.385" v="4812"/>
        <pc:sldMasterMkLst>
          <pc:docMk/>
          <pc:sldMasterMk cId="4082366308" sldId="2147483648"/>
        </pc:sldMasterMkLst>
        <pc:sldLayoutChg chg="modTransition">
          <pc:chgData name="Beth Beattie" userId="35a2e0f0b58ddb4d" providerId="LiveId" clId="{E6A21C22-C6DB-4998-9F5E-48611EBF60BB}" dt="2021-04-05T15:33:44.385" v="4812"/>
          <pc:sldLayoutMkLst>
            <pc:docMk/>
            <pc:sldMasterMk cId="4082366308" sldId="2147483648"/>
            <pc:sldLayoutMk cId="2792939452" sldId="2147483649"/>
          </pc:sldLayoutMkLst>
        </pc:sldLayoutChg>
        <pc:sldLayoutChg chg="modTransition">
          <pc:chgData name="Beth Beattie" userId="35a2e0f0b58ddb4d" providerId="LiveId" clId="{E6A21C22-C6DB-4998-9F5E-48611EBF60BB}" dt="2021-04-05T15:33:44.385" v="4812"/>
          <pc:sldLayoutMkLst>
            <pc:docMk/>
            <pc:sldMasterMk cId="4082366308" sldId="2147483648"/>
            <pc:sldLayoutMk cId="1906150733" sldId="2147483650"/>
          </pc:sldLayoutMkLst>
        </pc:sldLayoutChg>
        <pc:sldLayoutChg chg="modTransition">
          <pc:chgData name="Beth Beattie" userId="35a2e0f0b58ddb4d" providerId="LiveId" clId="{E6A21C22-C6DB-4998-9F5E-48611EBF60BB}" dt="2021-04-05T15:33:44.385" v="4812"/>
          <pc:sldLayoutMkLst>
            <pc:docMk/>
            <pc:sldMasterMk cId="4082366308" sldId="2147483648"/>
            <pc:sldLayoutMk cId="4163642189" sldId="2147483651"/>
          </pc:sldLayoutMkLst>
        </pc:sldLayoutChg>
        <pc:sldLayoutChg chg="modTransition">
          <pc:chgData name="Beth Beattie" userId="35a2e0f0b58ddb4d" providerId="LiveId" clId="{E6A21C22-C6DB-4998-9F5E-48611EBF60BB}" dt="2021-04-05T15:33:44.385" v="4812"/>
          <pc:sldLayoutMkLst>
            <pc:docMk/>
            <pc:sldMasterMk cId="4082366308" sldId="2147483648"/>
            <pc:sldLayoutMk cId="3966436003" sldId="2147483652"/>
          </pc:sldLayoutMkLst>
        </pc:sldLayoutChg>
        <pc:sldLayoutChg chg="modTransition">
          <pc:chgData name="Beth Beattie" userId="35a2e0f0b58ddb4d" providerId="LiveId" clId="{E6A21C22-C6DB-4998-9F5E-48611EBF60BB}" dt="2021-04-05T15:33:44.385" v="4812"/>
          <pc:sldLayoutMkLst>
            <pc:docMk/>
            <pc:sldMasterMk cId="4082366308" sldId="2147483648"/>
            <pc:sldLayoutMk cId="444478242" sldId="2147483653"/>
          </pc:sldLayoutMkLst>
        </pc:sldLayoutChg>
        <pc:sldLayoutChg chg="modTransition">
          <pc:chgData name="Beth Beattie" userId="35a2e0f0b58ddb4d" providerId="LiveId" clId="{E6A21C22-C6DB-4998-9F5E-48611EBF60BB}" dt="2021-04-05T15:33:44.385" v="4812"/>
          <pc:sldLayoutMkLst>
            <pc:docMk/>
            <pc:sldMasterMk cId="4082366308" sldId="2147483648"/>
            <pc:sldLayoutMk cId="4200054637" sldId="2147483654"/>
          </pc:sldLayoutMkLst>
        </pc:sldLayoutChg>
        <pc:sldLayoutChg chg="modTransition">
          <pc:chgData name="Beth Beattie" userId="35a2e0f0b58ddb4d" providerId="LiveId" clId="{E6A21C22-C6DB-4998-9F5E-48611EBF60BB}" dt="2021-04-05T15:33:44.385" v="4812"/>
          <pc:sldLayoutMkLst>
            <pc:docMk/>
            <pc:sldMasterMk cId="4082366308" sldId="2147483648"/>
            <pc:sldLayoutMk cId="4115205137" sldId="2147483655"/>
          </pc:sldLayoutMkLst>
        </pc:sldLayoutChg>
        <pc:sldLayoutChg chg="modTransition">
          <pc:chgData name="Beth Beattie" userId="35a2e0f0b58ddb4d" providerId="LiveId" clId="{E6A21C22-C6DB-4998-9F5E-48611EBF60BB}" dt="2021-04-05T15:33:44.385" v="4812"/>
          <pc:sldLayoutMkLst>
            <pc:docMk/>
            <pc:sldMasterMk cId="4082366308" sldId="2147483648"/>
            <pc:sldLayoutMk cId="2543851996" sldId="2147483656"/>
          </pc:sldLayoutMkLst>
        </pc:sldLayoutChg>
        <pc:sldLayoutChg chg="modTransition">
          <pc:chgData name="Beth Beattie" userId="35a2e0f0b58ddb4d" providerId="LiveId" clId="{E6A21C22-C6DB-4998-9F5E-48611EBF60BB}" dt="2021-04-05T15:33:44.385" v="4812"/>
          <pc:sldLayoutMkLst>
            <pc:docMk/>
            <pc:sldMasterMk cId="4082366308" sldId="2147483648"/>
            <pc:sldLayoutMk cId="1918203549" sldId="2147483657"/>
          </pc:sldLayoutMkLst>
        </pc:sldLayoutChg>
        <pc:sldLayoutChg chg="modTransition">
          <pc:chgData name="Beth Beattie" userId="35a2e0f0b58ddb4d" providerId="LiveId" clId="{E6A21C22-C6DB-4998-9F5E-48611EBF60BB}" dt="2021-04-05T15:33:44.385" v="4812"/>
          <pc:sldLayoutMkLst>
            <pc:docMk/>
            <pc:sldMasterMk cId="4082366308" sldId="2147483648"/>
            <pc:sldLayoutMk cId="2720738024" sldId="2147483658"/>
          </pc:sldLayoutMkLst>
        </pc:sldLayoutChg>
        <pc:sldLayoutChg chg="modTransition">
          <pc:chgData name="Beth Beattie" userId="35a2e0f0b58ddb4d" providerId="LiveId" clId="{E6A21C22-C6DB-4998-9F5E-48611EBF60BB}" dt="2021-04-05T15:33:44.385" v="4812"/>
          <pc:sldLayoutMkLst>
            <pc:docMk/>
            <pc:sldMasterMk cId="4082366308" sldId="2147483648"/>
            <pc:sldLayoutMk cId="3395997385" sldId="2147483659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35a2e0f0b58ddb4d/Documents/University/English%20Language/Honours/D40%20Dissertation/Data/MED%20Data%20-%20Usefu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spc="100" normalizeH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2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Word</a:t>
            </a:r>
            <a:r>
              <a:rPr lang="en-US" sz="12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Borrowing By Year</a:t>
            </a:r>
            <a:endParaRPr lang="en-US" sz="120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spc="100" normalizeH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'[MED Data - Useful.xlsx]Stats'!$C$9</c:f>
              <c:strCache>
                <c:ptCount val="1"/>
                <c:pt idx="0">
                  <c:v>Totals</c:v>
                </c:pt>
              </c:strCache>
            </c:strRef>
          </c:tx>
          <c:spPr>
            <a:ln w="25400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6"/>
              </a:outerShdw>
            </a:effectLst>
          </c:spPr>
          <c:marker>
            <c:symbol val="none"/>
          </c:marker>
          <c:dLbls>
            <c:spPr>
              <a:solidFill>
                <a:schemeClr val="accent6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'[MED Data - Useful.xlsx]Stats'!$B$10:$B$16</c:f>
              <c:strCache>
                <c:ptCount val="7"/>
                <c:pt idx="0">
                  <c:v>1100 - 1149</c:v>
                </c:pt>
                <c:pt idx="1">
                  <c:v>1150 - 1199</c:v>
                </c:pt>
                <c:pt idx="2">
                  <c:v>1200 - 1249</c:v>
                </c:pt>
                <c:pt idx="3">
                  <c:v>1250 - 1299</c:v>
                </c:pt>
                <c:pt idx="4">
                  <c:v>1300 - 1349</c:v>
                </c:pt>
                <c:pt idx="5">
                  <c:v>1350 - 1399</c:v>
                </c:pt>
                <c:pt idx="6">
                  <c:v>1400 - </c:v>
                </c:pt>
              </c:strCache>
            </c:strRef>
          </c:cat>
          <c:val>
            <c:numRef>
              <c:f>'[MED Data - Useful.xlsx]Stats'!$C$10:$C$16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10</c:v>
                </c:pt>
                <c:pt idx="3">
                  <c:v>8</c:v>
                </c:pt>
                <c:pt idx="4">
                  <c:v>17</c:v>
                </c:pt>
                <c:pt idx="5">
                  <c:v>16</c:v>
                </c:pt>
                <c:pt idx="6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43-461C-8D1A-43C457C7755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589562760"/>
        <c:axId val="589566040"/>
      </c:lineChart>
      <c:catAx>
        <c:axId val="5895627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r>
                  <a:rPr lang="en-GB" sz="100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Year</a:t>
                </a:r>
                <a:r>
                  <a:rPr lang="en-GB" sz="1000" baseline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 of First Citation</a:t>
                </a:r>
                <a:endParaRPr lang="en-GB" sz="100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89566040"/>
        <c:crosses val="autoZero"/>
        <c:auto val="1"/>
        <c:lblAlgn val="ctr"/>
        <c:lblOffset val="100"/>
        <c:noMultiLvlLbl val="0"/>
      </c:catAx>
      <c:valAx>
        <c:axId val="589566040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r>
                  <a:rPr lang="en-GB" sz="100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Lexeme</a:t>
                </a:r>
                <a:r>
                  <a:rPr lang="en-GB" sz="1000" baseline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s</a:t>
                </a:r>
                <a:endParaRPr lang="en-GB" sz="100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589562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 w="15875" cap="flat" cmpd="sng" algn="ctr">
      <a:solidFill>
        <a:schemeClr val="tx2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defRPr sz="900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00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Friday, April 16,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3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Friday, April 16,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3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Friday, April 16,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9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Friday, April 16,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5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Friday, April 16,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4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Friday, April 16,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3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Friday, April 16,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47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Friday, April 16,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5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Friday, April 16,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0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Friday, April 16,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5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Friday, April 16,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0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Friday, April 16, 2021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8236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C8358-944D-4D4B-AF68-D3F18D5190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Beyond Anglo-Norman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54888-A939-4410-9592-30C70277BC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The lexical influence of </a:t>
            </a:r>
            <a:br>
              <a:rPr lang="en-GB" dirty="0"/>
            </a:br>
            <a:r>
              <a:rPr lang="en-GB" dirty="0"/>
              <a:t>old French dialects on Middle English</a:t>
            </a:r>
          </a:p>
        </p:txBody>
      </p:sp>
    </p:spTree>
    <p:extLst>
      <p:ext uri="{BB962C8B-B14F-4D97-AF65-F5344CB8AC3E}">
        <p14:creationId xmlns:p14="http://schemas.microsoft.com/office/powerpoint/2010/main" val="63583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36D0-59B4-4B86-A632-D40181095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582010"/>
          </a:xfrm>
        </p:spPr>
        <p:txBody>
          <a:bodyPr/>
          <a:lstStyle/>
          <a:p>
            <a:r>
              <a:rPr lang="en-GB" dirty="0"/>
              <a:t>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8BEDF-817C-4C1D-8CC4-573F747CA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1615044"/>
            <a:ext cx="10567851" cy="44565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/>
              <a:t>Easy to identify consonantal features</a:t>
            </a:r>
          </a:p>
          <a:p>
            <a:pPr lvl="1">
              <a:lnSpc>
                <a:spcPct val="150000"/>
              </a:lnSpc>
            </a:pPr>
            <a:r>
              <a:rPr lang="en-GB" sz="1800" dirty="0"/>
              <a:t>Vowels were significantly more challenging</a:t>
            </a:r>
          </a:p>
          <a:p>
            <a:pPr lvl="2">
              <a:lnSpc>
                <a:spcPct val="150000"/>
              </a:lnSpc>
            </a:pPr>
            <a:r>
              <a:rPr lang="en-GB" dirty="0"/>
              <a:t>Nasal vowels</a:t>
            </a:r>
          </a:p>
          <a:p>
            <a:r>
              <a:rPr lang="en-GB" sz="1800" dirty="0"/>
              <a:t>Earlier loanwords preferred</a:t>
            </a:r>
          </a:p>
          <a:p>
            <a:pPr lvl="1"/>
            <a:r>
              <a:rPr lang="en-GB" sz="1800" dirty="0"/>
              <a:t>Minimise Parisian influence</a:t>
            </a:r>
          </a:p>
        </p:txBody>
      </p:sp>
    </p:spTree>
    <p:extLst>
      <p:ext uri="{BB962C8B-B14F-4D97-AF65-F5344CB8AC3E}">
        <p14:creationId xmlns:p14="http://schemas.microsoft.com/office/powerpoint/2010/main" val="265487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F92317-CCA6-486A-9B92-27F746C90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Phase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659DD1-8C5F-4BC3-8416-884776352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388823" cy="1115568"/>
          </a:xfrm>
        </p:spPr>
        <p:txBody>
          <a:bodyPr/>
          <a:lstStyle/>
          <a:p>
            <a:r>
              <a:rPr lang="en-GB" dirty="0"/>
              <a:t>The </a:t>
            </a:r>
            <a:r>
              <a:rPr lang="en-GB" i="1" dirty="0"/>
              <a:t>Linguistic Atlas of Early Middle English </a:t>
            </a:r>
            <a:r>
              <a:rPr lang="en-GB" dirty="0"/>
              <a:t>(LAEME)</a:t>
            </a:r>
            <a:r>
              <a:rPr lang="en-GB" i="1" dirty="0"/>
              <a:t> </a:t>
            </a:r>
            <a:r>
              <a:rPr lang="en-GB" dirty="0"/>
              <a:t>Variant forms</a:t>
            </a:r>
          </a:p>
        </p:txBody>
      </p:sp>
    </p:spTree>
    <p:extLst>
      <p:ext uri="{BB962C8B-B14F-4D97-AF65-F5344CB8AC3E}">
        <p14:creationId xmlns:p14="http://schemas.microsoft.com/office/powerpoint/2010/main" val="346211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DD0666-7E4A-4DC9-88AB-F999C78A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629511"/>
          </a:xfrm>
        </p:spPr>
        <p:txBody>
          <a:bodyPr/>
          <a:lstStyle/>
          <a:p>
            <a:r>
              <a:rPr lang="en-GB" dirty="0"/>
              <a:t>Method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D2BDA9D-5E74-427A-B869-829CC9C2E6D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71600" y="1666937"/>
            <a:ext cx="4401038" cy="4405251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84D4596-A6BC-4F00-B7F9-EB71AC36DF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92240" y="1666937"/>
            <a:ext cx="4401038" cy="4462391"/>
          </a:xfr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18FA8B-C4B6-4988-BDDA-BD1158E9E674}"/>
              </a:ext>
            </a:extLst>
          </p:cNvPr>
          <p:cNvCxnSpPr/>
          <p:nvPr/>
        </p:nvCxnSpPr>
        <p:spPr>
          <a:xfrm>
            <a:off x="1543792" y="3823855"/>
            <a:ext cx="6650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0401769-7DE0-4E69-886B-8CC3E0D76811}"/>
              </a:ext>
            </a:extLst>
          </p:cNvPr>
          <p:cNvCxnSpPr>
            <a:cxnSpLocks/>
          </p:cNvCxnSpPr>
          <p:nvPr/>
        </p:nvCxnSpPr>
        <p:spPr>
          <a:xfrm flipH="1">
            <a:off x="3610100" y="3028208"/>
            <a:ext cx="997526" cy="225631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6682C0C-A702-4CE7-BDBB-FC02DC7DED4F}"/>
              </a:ext>
            </a:extLst>
          </p:cNvPr>
          <p:cNvCxnSpPr/>
          <p:nvPr/>
        </p:nvCxnSpPr>
        <p:spPr>
          <a:xfrm>
            <a:off x="7433953" y="2790701"/>
            <a:ext cx="232756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D764ADF-A515-42C2-B544-AEFE83E4AAEA}"/>
              </a:ext>
            </a:extLst>
          </p:cNvPr>
          <p:cNvCxnSpPr/>
          <p:nvPr/>
        </p:nvCxnSpPr>
        <p:spPr>
          <a:xfrm>
            <a:off x="7433953" y="2481943"/>
            <a:ext cx="320633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02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4BA62-48CF-4C55-A526-2096FC17B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570134"/>
          </a:xfrm>
        </p:spPr>
        <p:txBody>
          <a:bodyPr/>
          <a:lstStyle/>
          <a:p>
            <a:r>
              <a:rPr lang="en-GB" dirty="0"/>
              <a:t>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C0C10-AAB5-4EEB-92E0-AFB924F2E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530" y="1520042"/>
            <a:ext cx="10520350" cy="455157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/>
              <a:t>20 lexemes identifiable in LAEME</a:t>
            </a:r>
          </a:p>
          <a:p>
            <a:pPr lvl="1">
              <a:lnSpc>
                <a:spcPct val="150000"/>
              </a:lnSpc>
            </a:pPr>
            <a:r>
              <a:rPr lang="en-GB" sz="1800" dirty="0"/>
              <a:t>4 duplicates across grammatical classes</a:t>
            </a:r>
          </a:p>
          <a:p>
            <a:pPr>
              <a:lnSpc>
                <a:spcPct val="150000"/>
              </a:lnSpc>
            </a:pPr>
            <a:r>
              <a:rPr lang="en-GB" sz="1800" dirty="0"/>
              <a:t>Without levelling:	134 variant forms</a:t>
            </a:r>
          </a:p>
          <a:p>
            <a:pPr>
              <a:lnSpc>
                <a:spcPct val="150000"/>
              </a:lnSpc>
            </a:pPr>
            <a:r>
              <a:rPr lang="en-GB" sz="1800" dirty="0"/>
              <a:t>With levelling:	95 variant forms</a:t>
            </a:r>
          </a:p>
          <a:p>
            <a:pPr>
              <a:lnSpc>
                <a:spcPct val="150000"/>
              </a:lnSpc>
            </a:pPr>
            <a:r>
              <a:rPr lang="en-GB" sz="1800" dirty="0"/>
              <a:t>58 forms only cited once, 17 cited twice</a:t>
            </a:r>
          </a:p>
          <a:p>
            <a:pPr lvl="1">
              <a:lnSpc>
                <a:spcPct val="150000"/>
              </a:lnSpc>
            </a:pPr>
            <a:r>
              <a:rPr lang="en-GB" sz="1800" dirty="0"/>
              <a:t>“</a:t>
            </a:r>
            <a:r>
              <a:rPr lang="en-GB" sz="1800" dirty="0" err="1"/>
              <a:t>uuerre</a:t>
            </a:r>
            <a:r>
              <a:rPr lang="en-GB" sz="1800" dirty="0"/>
              <a:t>” and “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ƿeorrre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GB" sz="1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E87F065-CBEE-46CB-B078-9B19D5C6BB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203459"/>
              </p:ext>
            </p:extLst>
          </p:nvPr>
        </p:nvGraphicFramePr>
        <p:xfrm>
          <a:off x="7113113" y="889617"/>
          <a:ext cx="3420092" cy="42006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1111">
                  <a:extLst>
                    <a:ext uri="{9D8B030D-6E8A-4147-A177-3AD203B41FA5}">
                      <a16:colId xmlns:a16="http://schemas.microsoft.com/office/drawing/2014/main" val="3870412119"/>
                    </a:ext>
                  </a:extLst>
                </a:gridCol>
                <a:gridCol w="1174084">
                  <a:extLst>
                    <a:ext uri="{9D8B030D-6E8A-4147-A177-3AD203B41FA5}">
                      <a16:colId xmlns:a16="http://schemas.microsoft.com/office/drawing/2014/main" val="2692245932"/>
                    </a:ext>
                  </a:extLst>
                </a:gridCol>
                <a:gridCol w="612200">
                  <a:extLst>
                    <a:ext uri="{9D8B030D-6E8A-4147-A177-3AD203B41FA5}">
                      <a16:colId xmlns:a16="http://schemas.microsoft.com/office/drawing/2014/main" val="365540784"/>
                    </a:ext>
                  </a:extLst>
                </a:gridCol>
                <a:gridCol w="642697">
                  <a:extLst>
                    <a:ext uri="{9D8B030D-6E8A-4147-A177-3AD203B41FA5}">
                      <a16:colId xmlns:a16="http://schemas.microsoft.com/office/drawing/2014/main" val="85020026"/>
                    </a:ext>
                  </a:extLst>
                </a:gridCol>
              </a:tblGrid>
              <a:tr h="4987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PDE Word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Form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Freq.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Texts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8810133"/>
                  </a:ext>
                </a:extLst>
              </a:tr>
              <a:tr h="246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war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ƿeorre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14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11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486098"/>
                  </a:ext>
                </a:extLst>
              </a:tr>
              <a:tr h="246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warden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 err="1">
                          <a:effectLst/>
                        </a:rPr>
                        <a:t>ƿardeins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11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3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3489923"/>
                  </a:ext>
                </a:extLst>
              </a:tr>
              <a:tr h="246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waste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 err="1">
                          <a:effectLst/>
                        </a:rPr>
                        <a:t>ƿesste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11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3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5785551"/>
                  </a:ext>
                </a:extLst>
              </a:tr>
              <a:tr h="246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snake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 err="1">
                          <a:effectLst/>
                        </a:rPr>
                        <a:t>snaken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8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7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71036261"/>
                  </a:ext>
                </a:extLst>
              </a:tr>
              <a:tr h="246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war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 err="1">
                          <a:effectLst/>
                        </a:rPr>
                        <a:t>werre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8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4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76401673"/>
                  </a:ext>
                </a:extLst>
              </a:tr>
              <a:tr h="246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wain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waȝȝn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65110776"/>
                  </a:ext>
                </a:extLst>
              </a:tr>
              <a:tr h="246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wait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wayteþ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5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4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8991410"/>
                  </a:ext>
                </a:extLst>
              </a:tr>
              <a:tr h="246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warden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ƿardains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5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6121667"/>
                  </a:ext>
                </a:extLst>
              </a:tr>
              <a:tr h="246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waste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ƿeste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5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4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604784"/>
                  </a:ext>
                </a:extLst>
              </a:tr>
              <a:tr h="246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waste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ƿeste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4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6935276"/>
                  </a:ext>
                </a:extLst>
              </a:tr>
              <a:tr h="246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wile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ƿiles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4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9004590"/>
                  </a:ext>
                </a:extLst>
              </a:tr>
              <a:tr h="246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warnish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warniste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4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3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7720467"/>
                  </a:ext>
                </a:extLst>
              </a:tr>
              <a:tr h="246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war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wer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4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4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7262943"/>
                  </a:ext>
                </a:extLst>
              </a:tr>
              <a:tr h="246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war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weorre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4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3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660220"/>
                  </a:ext>
                </a:extLst>
              </a:tr>
              <a:tr h="246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war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ƿerre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4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3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367698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208744A-A3F7-4F1C-90C3-B31AE3C0E115}"/>
              </a:ext>
            </a:extLst>
          </p:cNvPr>
          <p:cNvSpPr txBox="1"/>
          <p:nvPr/>
        </p:nvSpPr>
        <p:spPr>
          <a:xfrm>
            <a:off x="7283118" y="5104278"/>
            <a:ext cx="30800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Highest frequency spelling variations of lexemes in this dataset across texts in LAEME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41179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F92317-CCA6-486A-9B92-27F746C90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Phase 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659DD1-8C5F-4BC3-8416-884776352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388823" cy="1115568"/>
          </a:xfrm>
        </p:spPr>
        <p:txBody>
          <a:bodyPr/>
          <a:lstStyle/>
          <a:p>
            <a:r>
              <a:rPr lang="en-GB" dirty="0"/>
              <a:t>Source texts</a:t>
            </a:r>
          </a:p>
        </p:txBody>
      </p:sp>
    </p:spTree>
    <p:extLst>
      <p:ext uri="{BB962C8B-B14F-4D97-AF65-F5344CB8AC3E}">
        <p14:creationId xmlns:p14="http://schemas.microsoft.com/office/powerpoint/2010/main" val="150230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AAA33-A39E-4469-ABAC-287889790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570134"/>
          </a:xfrm>
        </p:spPr>
        <p:txBody>
          <a:bodyPr/>
          <a:lstStyle/>
          <a:p>
            <a:r>
              <a:rPr lang="en-GB" dirty="0"/>
              <a:t>Method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3B6D52-10C8-41A3-A09D-6B1B58D568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1194" b="15812"/>
          <a:stretch/>
        </p:blipFill>
        <p:spPr>
          <a:xfrm>
            <a:off x="1169847" y="1664209"/>
            <a:ext cx="4865193" cy="4123357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BD2617F-BD0F-4A0D-93A8-59FC754B55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75120" y="977237"/>
            <a:ext cx="4583107" cy="4810329"/>
          </a:xfr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5463E580-303F-4AFB-94EE-10EDBE93CABE}"/>
              </a:ext>
            </a:extLst>
          </p:cNvPr>
          <p:cNvSpPr/>
          <p:nvPr/>
        </p:nvSpPr>
        <p:spPr>
          <a:xfrm>
            <a:off x="1080655" y="2612571"/>
            <a:ext cx="427511" cy="27313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405F50-842B-4A9D-92DE-B83F3838E79A}"/>
              </a:ext>
            </a:extLst>
          </p:cNvPr>
          <p:cNvCxnSpPr/>
          <p:nvPr/>
        </p:nvCxnSpPr>
        <p:spPr>
          <a:xfrm>
            <a:off x="7837714" y="1520042"/>
            <a:ext cx="38001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43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AAA33-A39E-4469-ABAC-287889790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570134"/>
          </a:xfrm>
        </p:spPr>
        <p:txBody>
          <a:bodyPr/>
          <a:lstStyle/>
          <a:p>
            <a:r>
              <a:rPr lang="en-GB" dirty="0"/>
              <a:t>Method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7F92D5-9EFA-4AED-900F-56E81C06F5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1676400"/>
            <a:ext cx="10012680" cy="4395216"/>
          </a:xfrm>
        </p:spPr>
        <p:txBody>
          <a:bodyPr/>
          <a:lstStyle/>
          <a:p>
            <a:r>
              <a:rPr lang="en-GB" dirty="0"/>
              <a:t>Example feature searches</a:t>
            </a:r>
          </a:p>
          <a:p>
            <a:pPr marL="800100" lvl="1" indent="-342900">
              <a:lnSpc>
                <a:spcPct val="150000"/>
              </a:lnSpc>
              <a:spcAft>
                <a:spcPts val="81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Initial &lt;</a:t>
            </a:r>
            <a:r>
              <a:rPr lang="en-GB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gu</a:t>
            </a:r>
            <a:r>
              <a:rPr lang="en-GB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&gt;, to rule out the use of &lt;w&gt; </a:t>
            </a:r>
          </a:p>
          <a:p>
            <a:pPr marL="800100" lvl="1" indent="-342900">
              <a:lnSpc>
                <a:spcPct val="150000"/>
              </a:lnSpc>
              <a:spcAft>
                <a:spcPts val="81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Final &lt;</a:t>
            </a:r>
            <a:r>
              <a:rPr lang="en-GB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ez</a:t>
            </a:r>
            <a:r>
              <a:rPr lang="en-GB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&gt;, to rule out feature 15 (&lt;z&gt; becomes &lt;s&gt;)</a:t>
            </a:r>
          </a:p>
          <a:p>
            <a:pPr marL="800100" lvl="1" indent="-342900">
              <a:lnSpc>
                <a:spcPct val="150000"/>
              </a:lnSpc>
              <a:spcAft>
                <a:spcPts val="81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&lt;</a:t>
            </a:r>
            <a:r>
              <a:rPr lang="en-GB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che</a:t>
            </a:r>
            <a:r>
              <a:rPr lang="en-GB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&gt; and &lt;chi&gt;, to test for feature 11 (</a:t>
            </a:r>
            <a:r>
              <a:rPr lang="de-DE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&lt;c&gt; (+e, i)  becomes &lt;</a:t>
            </a:r>
            <a:r>
              <a:rPr lang="de-DE" sz="1800" dirty="0">
                <a:solidFill>
                  <a:srgbClr val="000000"/>
                </a:solidFill>
                <a:ea typeface="Calibri" panose="020F0502020204030204" pitchFamily="34" charset="0"/>
              </a:rPr>
              <a:t>ch&gt;)</a:t>
            </a:r>
            <a:endParaRPr lang="en-GB" sz="18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spcAft>
                <a:spcPts val="81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&lt;</a:t>
            </a:r>
            <a:r>
              <a:rPr lang="en-GB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eau</a:t>
            </a:r>
            <a:r>
              <a:rPr lang="en-GB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&gt; and &lt;</a:t>
            </a:r>
            <a:r>
              <a:rPr lang="en-GB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iau</a:t>
            </a:r>
            <a:r>
              <a:rPr lang="en-GB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&gt;, to test for feature 12 (&lt;</a:t>
            </a:r>
            <a:r>
              <a:rPr lang="en-GB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eau</a:t>
            </a:r>
            <a:r>
              <a:rPr lang="en-GB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&gt; becomes &lt;</a:t>
            </a:r>
            <a:r>
              <a:rPr lang="en-GB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iau</a:t>
            </a:r>
            <a:r>
              <a:rPr lang="en-GB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&gt;)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036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7761FD-40FB-4349-841C-E7DDB02A9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653262"/>
          </a:xfrm>
        </p:spPr>
        <p:txBody>
          <a:bodyPr/>
          <a:lstStyle/>
          <a:p>
            <a:r>
              <a:rPr lang="en-GB" dirty="0"/>
              <a:t>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E1B50C-ED25-4C82-B8AD-0E5042A30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55668"/>
            <a:ext cx="10241280" cy="45159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/>
              <a:t>MS Laud Misc. 108</a:t>
            </a:r>
          </a:p>
          <a:p>
            <a:pPr lvl="1">
              <a:lnSpc>
                <a:spcPct val="150000"/>
              </a:lnSpc>
            </a:pPr>
            <a:r>
              <a:rPr lang="en-GB" sz="1800" dirty="0"/>
              <a:t>“beau-frere”</a:t>
            </a:r>
          </a:p>
          <a:p>
            <a:pPr lvl="1">
              <a:lnSpc>
                <a:spcPct val="150000"/>
              </a:lnSpc>
            </a:pPr>
            <a:r>
              <a:rPr lang="en-GB" sz="1800" dirty="0"/>
              <a:t>Overextension of &lt;-</a:t>
            </a:r>
            <a:r>
              <a:rPr lang="en-GB" sz="1800" dirty="0" err="1"/>
              <a:t>ez</a:t>
            </a:r>
            <a:r>
              <a:rPr lang="en-GB" sz="1800" dirty="0"/>
              <a:t>&gt;</a:t>
            </a:r>
          </a:p>
          <a:p>
            <a:pPr>
              <a:lnSpc>
                <a:spcPct val="150000"/>
              </a:lnSpc>
            </a:pPr>
            <a:r>
              <a:rPr lang="en-GB" sz="1800" dirty="0"/>
              <a:t>First text from </a:t>
            </a:r>
            <a:r>
              <a:rPr lang="en-GB" sz="1800" i="1" dirty="0"/>
              <a:t>Cursor Mundi</a:t>
            </a:r>
          </a:p>
          <a:p>
            <a:pPr lvl="1">
              <a:lnSpc>
                <a:spcPct val="150000"/>
              </a:lnSpc>
            </a:pPr>
            <a:r>
              <a:rPr lang="en-GB" sz="1800" dirty="0"/>
              <a:t>“da(n)</a:t>
            </a:r>
            <a:r>
              <a:rPr lang="en-GB" sz="1800" dirty="0" err="1"/>
              <a:t>emar</a:t>
            </a:r>
            <a:r>
              <a:rPr lang="en-GB" sz="1800" u="sng" dirty="0" err="1"/>
              <a:t>ch</a:t>
            </a:r>
            <a:r>
              <a:rPr lang="en-GB" sz="1800" dirty="0" err="1"/>
              <a:t>e</a:t>
            </a:r>
            <a:r>
              <a:rPr lang="en-GB" sz="1800" dirty="0"/>
              <a:t>”</a:t>
            </a:r>
          </a:p>
          <a:p>
            <a:pPr lvl="1">
              <a:lnSpc>
                <a:spcPct val="150000"/>
              </a:lnSpc>
            </a:pPr>
            <a:r>
              <a:rPr lang="en-GB" sz="1800" dirty="0"/>
              <a:t>“</a:t>
            </a:r>
            <a:r>
              <a:rPr lang="en-GB" sz="1800" dirty="0" err="1"/>
              <a:t>c</a:t>
            </a:r>
            <a:r>
              <a:rPr lang="en-GB" sz="1800" u="sng" dirty="0" err="1"/>
              <a:t>u</a:t>
            </a:r>
            <a:r>
              <a:rPr lang="en-GB" sz="1800" dirty="0" err="1"/>
              <a:t>rtaisi</a:t>
            </a:r>
            <a:r>
              <a:rPr lang="en-GB" sz="18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534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36D0-59B4-4B86-A632-D40181095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617636"/>
          </a:xfrm>
        </p:spPr>
        <p:txBody>
          <a:bodyPr>
            <a:normAutofit fontScale="90000"/>
          </a:bodyPr>
          <a:lstStyle/>
          <a:p>
            <a:r>
              <a:rPr lang="en-GB" dirty="0"/>
              <a:t>Arundel 57 (</a:t>
            </a:r>
            <a:r>
              <a:rPr lang="en-GB" i="1" dirty="0" err="1"/>
              <a:t>Ayenbite</a:t>
            </a:r>
            <a:r>
              <a:rPr lang="en-GB" i="1" dirty="0"/>
              <a:t> of </a:t>
            </a:r>
            <a:r>
              <a:rPr lang="en-GB" i="1" dirty="0" err="1"/>
              <a:t>Inwyt</a:t>
            </a:r>
            <a:r>
              <a:rPr lang="en-GB" i="1" dirty="0"/>
              <a:t>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8BEDF-817C-4C1D-8CC4-573F747CA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16925"/>
            <a:ext cx="10241280" cy="4254691"/>
          </a:xfrm>
        </p:spPr>
        <p:txBody>
          <a:bodyPr>
            <a:normAutofit/>
          </a:bodyPr>
          <a:lstStyle/>
          <a:p>
            <a:r>
              <a:rPr lang="en-GB" sz="1800" dirty="0"/>
              <a:t>Only known Middle English translation of </a:t>
            </a:r>
            <a:r>
              <a:rPr lang="en-GB" sz="1800" i="1" dirty="0"/>
              <a:t>Somme le Roi</a:t>
            </a:r>
          </a:p>
          <a:p>
            <a:r>
              <a:rPr lang="en-GB" sz="1800" dirty="0"/>
              <a:t>Written (and translated) by Dan Michel</a:t>
            </a:r>
          </a:p>
          <a:p>
            <a:r>
              <a:rPr lang="en-GB" sz="1800" dirty="0"/>
              <a:t>Unlikely Anglo-Norman source</a:t>
            </a:r>
          </a:p>
          <a:p>
            <a:pPr lvl="1"/>
            <a:r>
              <a:rPr lang="en-GB" sz="1800" dirty="0"/>
              <a:t>Picard features</a:t>
            </a:r>
          </a:p>
          <a:p>
            <a:pPr lvl="2"/>
            <a:r>
              <a:rPr lang="en-GB" sz="1600" dirty="0"/>
              <a:t>“</a:t>
            </a:r>
            <a:r>
              <a:rPr lang="en-GB" sz="1600" dirty="0" err="1"/>
              <a:t>glot</a:t>
            </a:r>
            <a:r>
              <a:rPr lang="en-GB" sz="1600" u="sng" dirty="0" err="1"/>
              <a:t>ou</a:t>
            </a:r>
            <a:r>
              <a:rPr lang="en-GB" sz="1600" dirty="0" err="1"/>
              <a:t>nye</a:t>
            </a:r>
            <a:r>
              <a:rPr lang="en-GB" sz="1600" dirty="0"/>
              <a:t>”</a:t>
            </a:r>
          </a:p>
          <a:p>
            <a:pPr lvl="2"/>
            <a:r>
              <a:rPr lang="en-GB" sz="1600" dirty="0"/>
              <a:t>“</a:t>
            </a:r>
            <a:r>
              <a:rPr lang="en-GB" sz="1600" dirty="0" err="1"/>
              <a:t>hys</a:t>
            </a:r>
            <a:r>
              <a:rPr lang="en-GB" sz="1600" u="sng" dirty="0" err="1"/>
              <a:t>iau</a:t>
            </a:r>
            <a:r>
              <a:rPr lang="en-GB" sz="1600" dirty="0" err="1"/>
              <a:t>s</a:t>
            </a:r>
            <a:r>
              <a:rPr lang="en-GB" sz="1600" dirty="0"/>
              <a:t>”</a:t>
            </a:r>
          </a:p>
          <a:p>
            <a:pPr lvl="2"/>
            <a:r>
              <a:rPr lang="en-GB" sz="1600" dirty="0"/>
              <a:t>“</a:t>
            </a:r>
            <a:r>
              <a:rPr lang="en-GB" sz="1600" dirty="0" err="1"/>
              <a:t>as</a:t>
            </a:r>
            <a:r>
              <a:rPr lang="en-GB" sz="1600" u="sng" dirty="0" err="1"/>
              <a:t>k</a:t>
            </a:r>
            <a:r>
              <a:rPr lang="en-GB" sz="1600" dirty="0" err="1"/>
              <a:t>apie</a:t>
            </a:r>
            <a:r>
              <a:rPr lang="en-GB" sz="1600" dirty="0"/>
              <a:t>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67B50E-B379-4277-943F-3982CE8DD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1317" y="1413164"/>
            <a:ext cx="2951739" cy="43627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031790-6724-4C56-A430-B89A33B36533}"/>
              </a:ext>
            </a:extLst>
          </p:cNvPr>
          <p:cNvSpPr txBox="1"/>
          <p:nvPr/>
        </p:nvSpPr>
        <p:spPr>
          <a:xfrm>
            <a:off x="7453087" y="5762390"/>
            <a:ext cx="436819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 err="1"/>
              <a:t>Ayenbite</a:t>
            </a:r>
            <a:r>
              <a:rPr lang="en-GB" sz="1100" i="1" dirty="0"/>
              <a:t> of </a:t>
            </a:r>
            <a:r>
              <a:rPr lang="en-GB" sz="1100" i="1" dirty="0" err="1"/>
              <a:t>Inwyt</a:t>
            </a:r>
            <a:r>
              <a:rPr lang="en-GB" sz="1100" i="1" dirty="0"/>
              <a:t>. </a:t>
            </a:r>
            <a:r>
              <a:rPr lang="en-GB" sz="1100" dirty="0"/>
              <a:t>Arundel 57. British Library.</a:t>
            </a:r>
          </a:p>
          <a:p>
            <a:pPr algn="ctr"/>
            <a:r>
              <a:rPr lang="en-GB" sz="1100" dirty="0"/>
              <a:t>https://www.bl.uk/manuscripts/FullDisplay.aspx?ref=Arundel_MS_57 (accessed 05/04/2021)</a:t>
            </a:r>
          </a:p>
        </p:txBody>
      </p:sp>
    </p:spTree>
    <p:extLst>
      <p:ext uri="{BB962C8B-B14F-4D97-AF65-F5344CB8AC3E}">
        <p14:creationId xmlns:p14="http://schemas.microsoft.com/office/powerpoint/2010/main" val="184652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780E1-1E95-4A76-9782-A3233C27F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spc="0" dirty="0"/>
              <a:t>1.	Is it possible to identify loanwords into Middle 	English from Old French dialects other than Anglo-	Norman and Central French?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6A793-6D80-46A9-83D1-DF18C98FE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37558"/>
            <a:ext cx="10241280" cy="393405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Can identify borrowed lexemes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Only possible through spelling</a:t>
            </a:r>
          </a:p>
          <a:p>
            <a:pPr>
              <a:lnSpc>
                <a:spcPct val="150000"/>
              </a:lnSpc>
            </a:pPr>
            <a:r>
              <a:rPr lang="en-GB" dirty="0"/>
              <a:t>MED and LAEME helped narrow down potential lexemes</a:t>
            </a:r>
          </a:p>
          <a:p>
            <a:pPr>
              <a:lnSpc>
                <a:spcPct val="150000"/>
              </a:lnSpc>
            </a:pPr>
            <a:r>
              <a:rPr lang="en-GB" dirty="0"/>
              <a:t>Cannot identify source dialect due to lack of data</a:t>
            </a:r>
          </a:p>
          <a:p>
            <a:pPr>
              <a:lnSpc>
                <a:spcPct val="150000"/>
              </a:lnSpc>
            </a:pPr>
            <a:r>
              <a:rPr lang="en-GB" dirty="0"/>
              <a:t>Variability within texts</a:t>
            </a:r>
          </a:p>
          <a:p>
            <a:pPr>
              <a:lnSpc>
                <a:spcPct val="150000"/>
              </a:lnSpc>
            </a:pPr>
            <a:r>
              <a:rPr lang="en-GB" dirty="0"/>
              <a:t>More evidence for Picard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Proximity to Paris?</a:t>
            </a:r>
          </a:p>
        </p:txBody>
      </p:sp>
    </p:spTree>
    <p:extLst>
      <p:ext uri="{BB962C8B-B14F-4D97-AF65-F5344CB8AC3E}">
        <p14:creationId xmlns:p14="http://schemas.microsoft.com/office/powerpoint/2010/main" val="328105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9D02D-0946-4C3D-A15F-1BEDF6D3F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10241280" cy="1128156"/>
          </a:xfrm>
        </p:spPr>
        <p:txBody>
          <a:bodyPr/>
          <a:lstStyle/>
          <a:p>
            <a:r>
              <a:rPr lang="en-GB" dirty="0"/>
              <a:t>Langue </a:t>
            </a:r>
            <a:r>
              <a:rPr lang="en-GB" dirty="0" err="1"/>
              <a:t>d’oc</a:t>
            </a:r>
            <a:r>
              <a:rPr lang="en-GB" dirty="0"/>
              <a:t> and langue </a:t>
            </a:r>
            <a:r>
              <a:rPr lang="en-GB" dirty="0" err="1"/>
              <a:t>d’oïl</a:t>
            </a:r>
            <a:endParaRPr lang="en-GB" dirty="0"/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5C1A2647-DBA7-4E9F-9C62-8A4926B998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87" y="1305151"/>
            <a:ext cx="4368198" cy="424769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801B5C-0140-4DDF-B4DA-2B158743B55C}"/>
              </a:ext>
            </a:extLst>
          </p:cNvPr>
          <p:cNvSpPr txBox="1"/>
          <p:nvPr/>
        </p:nvSpPr>
        <p:spPr>
          <a:xfrm>
            <a:off x="6744087" y="5552848"/>
            <a:ext cx="436819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/>
              <a:t>Languages of France</a:t>
            </a:r>
            <a:r>
              <a:rPr lang="en-GB" sz="1100" dirty="0"/>
              <a:t>. </a:t>
            </a:r>
            <a:r>
              <a:rPr lang="en-GB" sz="1100" dirty="0" err="1"/>
              <a:t>Université</a:t>
            </a:r>
            <a:r>
              <a:rPr lang="en-GB" sz="1100" dirty="0"/>
              <a:t> Paul Valéry. http://www.univ-montp3.fr/uoh/occitan/une_langue/res/langues-de-la-france.png (31/03/2021)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95D595-3608-480D-92E7-0109CA0DB3CC}"/>
              </a:ext>
            </a:extLst>
          </p:cNvPr>
          <p:cNvSpPr txBox="1"/>
          <p:nvPr/>
        </p:nvSpPr>
        <p:spPr>
          <a:xfrm>
            <a:off x="947561" y="1544156"/>
            <a:ext cx="5544679" cy="3769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First vernacular works written in </a:t>
            </a:r>
            <a:r>
              <a:rPr lang="en-GB" i="1" dirty="0"/>
              <a:t>langue d’oc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Vernacular literary works in </a:t>
            </a:r>
            <a:r>
              <a:rPr lang="en-GB" i="1" dirty="0"/>
              <a:t>langue d’oïl </a:t>
            </a:r>
            <a:r>
              <a:rPr lang="en-GB" dirty="0"/>
              <a:t>in 12</a:t>
            </a:r>
            <a:r>
              <a:rPr lang="en-GB" baseline="30000" dirty="0"/>
              <a:t>th</a:t>
            </a:r>
            <a:r>
              <a:rPr lang="en-GB" dirty="0"/>
              <a:t> c.</a:t>
            </a:r>
          </a:p>
          <a:p>
            <a:pPr marL="742950" lvl="1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13</a:t>
            </a:r>
            <a:r>
              <a:rPr lang="en-GB" baseline="30000" dirty="0"/>
              <a:t>th</a:t>
            </a:r>
            <a:r>
              <a:rPr lang="en-GB" dirty="0"/>
              <a:t> c. for non-literary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Dialectal variation in </a:t>
            </a:r>
            <a:r>
              <a:rPr lang="en-GB" i="1" dirty="0"/>
              <a:t>langue d’oïl</a:t>
            </a:r>
          </a:p>
          <a:p>
            <a:pPr marL="742950" lvl="1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Phonetic differences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Higher status of regional population centres</a:t>
            </a:r>
          </a:p>
          <a:p>
            <a:pPr marL="742950" lvl="1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Picard</a:t>
            </a:r>
          </a:p>
          <a:p>
            <a:pPr marL="742950" lvl="1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Champagne</a:t>
            </a:r>
          </a:p>
        </p:txBody>
      </p:sp>
    </p:spTree>
    <p:extLst>
      <p:ext uri="{BB962C8B-B14F-4D97-AF65-F5344CB8AC3E}">
        <p14:creationId xmlns:p14="http://schemas.microsoft.com/office/powerpoint/2010/main" val="157175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780E1-1E95-4A76-9782-A3233C27F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spc="0" dirty="0"/>
              <a:t>2.	Can the origins of these loanwords be determined 	through spellings?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6A793-6D80-46A9-83D1-DF18C98FE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44436"/>
            <a:ext cx="10241280" cy="382718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Difficult due to general spelling variation</a:t>
            </a:r>
          </a:p>
          <a:p>
            <a:pPr>
              <a:lnSpc>
                <a:spcPct val="150000"/>
              </a:lnSpc>
            </a:pPr>
            <a:r>
              <a:rPr lang="en-GB" dirty="0"/>
              <a:t>Different phonetic inventories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Vowels more susceptible to spelling variation</a:t>
            </a:r>
          </a:p>
          <a:p>
            <a:pPr>
              <a:lnSpc>
                <a:spcPct val="150000"/>
              </a:lnSpc>
            </a:pPr>
            <a:r>
              <a:rPr lang="en-GB" dirty="0"/>
              <a:t>Overlap in features between geographically close dialects</a:t>
            </a:r>
          </a:p>
          <a:p>
            <a:pPr>
              <a:lnSpc>
                <a:spcPct val="150000"/>
              </a:lnSpc>
            </a:pPr>
            <a:r>
              <a:rPr lang="en-GB" dirty="0"/>
              <a:t>Features not always present in the same text</a:t>
            </a:r>
          </a:p>
        </p:txBody>
      </p:sp>
    </p:spTree>
    <p:extLst>
      <p:ext uri="{BB962C8B-B14F-4D97-AF65-F5344CB8AC3E}">
        <p14:creationId xmlns:p14="http://schemas.microsoft.com/office/powerpoint/2010/main" val="108604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780E1-1E95-4A76-9782-A3233C27F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spc="0" dirty="0"/>
              <a:t>3.	What can these borrowings reveal about cultural 	links between England and France?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6A793-6D80-46A9-83D1-DF18C98FE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505694"/>
            <a:ext cx="10241280" cy="356592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Insufficient evidence</a:t>
            </a:r>
          </a:p>
          <a:p>
            <a:pPr>
              <a:lnSpc>
                <a:spcPct val="150000"/>
              </a:lnSpc>
            </a:pPr>
            <a:r>
              <a:rPr lang="en-GB" dirty="0"/>
              <a:t>Picard more present due to geography or prestige?</a:t>
            </a:r>
          </a:p>
          <a:p>
            <a:pPr>
              <a:lnSpc>
                <a:spcPct val="150000"/>
              </a:lnSpc>
            </a:pPr>
            <a:r>
              <a:rPr lang="en-GB" dirty="0"/>
              <a:t>Few conclusions about </a:t>
            </a:r>
            <a:r>
              <a:rPr lang="en-GB" i="1" dirty="0" err="1"/>
              <a:t>Ayenbite</a:t>
            </a:r>
            <a:r>
              <a:rPr lang="en-GB" i="1" dirty="0"/>
              <a:t> of </a:t>
            </a:r>
            <a:r>
              <a:rPr lang="en-GB" i="1" dirty="0" err="1"/>
              <a:t>Inwyt</a:t>
            </a:r>
            <a:r>
              <a:rPr lang="en-GB" dirty="0"/>
              <a:t> can be drawn without Michel’s exemplar</a:t>
            </a:r>
          </a:p>
        </p:txBody>
      </p:sp>
    </p:spTree>
    <p:extLst>
      <p:ext uri="{BB962C8B-B14F-4D97-AF65-F5344CB8AC3E}">
        <p14:creationId xmlns:p14="http://schemas.microsoft.com/office/powerpoint/2010/main" val="52806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E0C3D-964F-4772-8A8E-4FCE3ED2D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140150"/>
          </a:xfrm>
        </p:spPr>
        <p:txBody>
          <a:bodyPr/>
          <a:lstStyle/>
          <a:p>
            <a:r>
              <a:rPr lang="en-GB" dirty="0"/>
              <a:t>Further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7D93E-54C1-41FA-9801-3C089E6C7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56312"/>
            <a:ext cx="10241280" cy="381530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Focus on specific manuscript or group of manuscript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Known history or scribe</a:t>
            </a:r>
          </a:p>
          <a:p>
            <a:pPr>
              <a:lnSpc>
                <a:spcPct val="150000"/>
              </a:lnSpc>
            </a:pPr>
            <a:r>
              <a:rPr lang="en-GB" dirty="0"/>
              <a:t>Non-literary texts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Different angle on borrowing</a:t>
            </a:r>
          </a:p>
        </p:txBody>
      </p:sp>
    </p:spTree>
    <p:extLst>
      <p:ext uri="{BB962C8B-B14F-4D97-AF65-F5344CB8AC3E}">
        <p14:creationId xmlns:p14="http://schemas.microsoft.com/office/powerpoint/2010/main" val="290793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BF749-1E04-4A38-AF64-B3EF48C44A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 for listening!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C69C73-832C-4F6F-B376-692D60EE0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824728"/>
            <a:ext cx="9144000" cy="377042"/>
          </a:xfrm>
        </p:spPr>
        <p:txBody>
          <a:bodyPr/>
          <a:lstStyle/>
          <a:p>
            <a:r>
              <a:rPr lang="en-GB" dirty="0"/>
              <a:t>b.beattie.1@research.gla.ac.uk</a:t>
            </a:r>
          </a:p>
        </p:txBody>
      </p:sp>
    </p:spTree>
    <p:extLst>
      <p:ext uri="{BB962C8B-B14F-4D97-AF65-F5344CB8AC3E}">
        <p14:creationId xmlns:p14="http://schemas.microsoft.com/office/powerpoint/2010/main" val="331342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A69A8-CEE3-4971-B5E5-C7A5DA6E1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79892"/>
            <a:ext cx="10241280" cy="593885"/>
          </a:xfrm>
        </p:spPr>
        <p:txBody>
          <a:bodyPr/>
          <a:lstStyle/>
          <a:p>
            <a:r>
              <a:rPr lang="en-GB" dirty="0"/>
              <a:t>Bibliography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11462-FC60-40DB-B845-4279E2C4F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647" y="1128156"/>
            <a:ext cx="10817233" cy="4943460"/>
          </a:xfrm>
        </p:spPr>
        <p:txBody>
          <a:bodyPr numCol="2" spcCol="180000">
            <a:normAutofit fontScale="92500"/>
          </a:bodyPr>
          <a:lstStyle/>
          <a:p>
            <a:pPr marL="0" indent="0">
              <a:buNone/>
            </a:pPr>
            <a:r>
              <a:rPr lang="en-GB" sz="1200" b="1" i="0" u="none" strike="noStrike" baseline="0" dirty="0">
                <a:solidFill>
                  <a:srgbClr val="000000"/>
                </a:solidFill>
              </a:rPr>
              <a:t>PRIMARY SOURCES </a:t>
            </a:r>
          </a:p>
          <a:p>
            <a:pPr marL="0" indent="0">
              <a:buNone/>
            </a:pPr>
            <a:r>
              <a:rPr lang="en-GB" sz="1200" b="0" i="1" u="none" strike="noStrike" baseline="0" dirty="0">
                <a:solidFill>
                  <a:srgbClr val="000000"/>
                </a:solidFill>
              </a:rPr>
              <a:t>BL Cotton Titus D xviii, </a:t>
            </a:r>
            <a:r>
              <a:rPr lang="en-GB" sz="1200" b="0" i="1" u="none" strike="noStrike" baseline="0" dirty="0" err="1">
                <a:solidFill>
                  <a:srgbClr val="000000"/>
                </a:solidFill>
              </a:rPr>
              <a:t>fols</a:t>
            </a:r>
            <a:r>
              <a:rPr lang="en-GB" sz="1200" b="0" i="1" u="none" strike="noStrike" baseline="0" dirty="0">
                <a:solidFill>
                  <a:srgbClr val="000000"/>
                </a:solidFill>
              </a:rPr>
              <a:t>. 14r-105r: </a:t>
            </a:r>
            <a:r>
              <a:rPr lang="en-GB" sz="1200" b="0" i="1" u="none" strike="noStrike" baseline="0" dirty="0" err="1">
                <a:solidFill>
                  <a:srgbClr val="000000"/>
                </a:solidFill>
              </a:rPr>
              <a:t>Ancrene</a:t>
            </a:r>
            <a:r>
              <a:rPr lang="en-GB" sz="1200" b="0" i="1" u="none" strike="noStrike" baseline="0" dirty="0">
                <a:solidFill>
                  <a:srgbClr val="000000"/>
                </a:solidFill>
              </a:rPr>
              <a:t> </a:t>
            </a:r>
            <a:r>
              <a:rPr lang="en-GB" sz="1200" b="0" i="1" u="none" strike="noStrike" baseline="0" dirty="0" err="1">
                <a:solidFill>
                  <a:srgbClr val="000000"/>
                </a:solidFill>
              </a:rPr>
              <a:t>Riwle</a:t>
            </a:r>
            <a:r>
              <a:rPr lang="en-GB" sz="1200" b="0" i="0" u="none" strike="noStrike" baseline="0" dirty="0">
                <a:solidFill>
                  <a:srgbClr val="000000"/>
                </a:solidFill>
              </a:rPr>
              <a:t>. In Laing, 2013. </a:t>
            </a:r>
          </a:p>
          <a:p>
            <a:pPr marL="0" indent="0">
              <a:buNone/>
            </a:pPr>
            <a:r>
              <a:rPr lang="en-GB" sz="1200" b="0" i="1" u="none" strike="noStrike" baseline="0" dirty="0">
                <a:solidFill>
                  <a:srgbClr val="000000"/>
                </a:solidFill>
              </a:rPr>
              <a:t>Edinburgh, Royal College of Physicians, MS of Cursor Mundi, entry 1</a:t>
            </a:r>
            <a:r>
              <a:rPr lang="en-GB" sz="1200" b="0" i="0" u="none" strike="noStrike" baseline="0" dirty="0">
                <a:solidFill>
                  <a:srgbClr val="000000"/>
                </a:solidFill>
              </a:rPr>
              <a:t>. In Laing, 2013. </a:t>
            </a:r>
          </a:p>
          <a:p>
            <a:pPr marL="0" indent="0">
              <a:buNone/>
            </a:pPr>
            <a:r>
              <a:rPr lang="en-GB" sz="1200" b="0" i="1" u="none" strike="noStrike" baseline="0" dirty="0">
                <a:solidFill>
                  <a:srgbClr val="000000"/>
                </a:solidFill>
              </a:rPr>
              <a:t>London, British Library, Arundel 57, </a:t>
            </a:r>
            <a:r>
              <a:rPr lang="en-GB" sz="1200" b="0" i="1" u="none" strike="noStrike" baseline="0" dirty="0" err="1">
                <a:solidFill>
                  <a:srgbClr val="000000"/>
                </a:solidFill>
              </a:rPr>
              <a:t>fols</a:t>
            </a:r>
            <a:r>
              <a:rPr lang="en-GB" sz="1200" b="0" i="1" u="none" strike="noStrike" baseline="0" dirty="0">
                <a:solidFill>
                  <a:srgbClr val="000000"/>
                </a:solidFill>
              </a:rPr>
              <a:t>. 2r-4r; 13r-96v: </a:t>
            </a:r>
            <a:r>
              <a:rPr lang="en-GB" sz="1200" b="0" i="1" u="none" strike="noStrike" baseline="0" dirty="0" err="1">
                <a:solidFill>
                  <a:srgbClr val="000000"/>
                </a:solidFill>
              </a:rPr>
              <a:t>Ayenbite</a:t>
            </a:r>
            <a:r>
              <a:rPr lang="en-GB" sz="1200" b="0" i="1" u="none" strike="noStrike" baseline="0" dirty="0">
                <a:solidFill>
                  <a:srgbClr val="000000"/>
                </a:solidFill>
              </a:rPr>
              <a:t> of </a:t>
            </a:r>
            <a:r>
              <a:rPr lang="en-GB" sz="1200" b="0" i="1" u="none" strike="noStrike" baseline="0" dirty="0" err="1">
                <a:solidFill>
                  <a:srgbClr val="000000"/>
                </a:solidFill>
              </a:rPr>
              <a:t>Inwyt</a:t>
            </a:r>
            <a:r>
              <a:rPr lang="en-GB" sz="1200" b="0" i="1" u="none" strike="noStrike" baseline="0" dirty="0">
                <a:solidFill>
                  <a:srgbClr val="000000"/>
                </a:solidFill>
              </a:rPr>
              <a:t>, Pater </a:t>
            </a:r>
            <a:r>
              <a:rPr lang="en-GB" sz="1200" b="0" i="1" u="none" strike="noStrike" baseline="0" dirty="0" err="1">
                <a:solidFill>
                  <a:srgbClr val="000000"/>
                </a:solidFill>
              </a:rPr>
              <a:t>Noster</a:t>
            </a:r>
            <a:r>
              <a:rPr lang="en-GB" sz="1200" b="0" i="1" u="none" strike="noStrike" baseline="0" dirty="0">
                <a:solidFill>
                  <a:srgbClr val="000000"/>
                </a:solidFill>
              </a:rPr>
              <a:t> etc. </a:t>
            </a:r>
            <a:r>
              <a:rPr lang="en-GB" sz="1200" b="0" i="0" u="none" strike="noStrike" baseline="0" dirty="0">
                <a:solidFill>
                  <a:srgbClr val="000000"/>
                </a:solidFill>
              </a:rPr>
              <a:t>In Laing, 2013. </a:t>
            </a:r>
          </a:p>
          <a:p>
            <a:pPr marL="0" indent="0">
              <a:buNone/>
            </a:pPr>
            <a:r>
              <a:rPr lang="en-GB" sz="1200" b="0" i="1" u="none" strike="noStrike" baseline="0" dirty="0">
                <a:solidFill>
                  <a:srgbClr val="000000"/>
                </a:solidFill>
              </a:rPr>
              <a:t>OED Online</a:t>
            </a:r>
            <a:r>
              <a:rPr lang="en-GB" sz="1200" b="0" i="0" u="none" strike="noStrike" baseline="0" dirty="0">
                <a:solidFill>
                  <a:srgbClr val="000000"/>
                </a:solidFill>
              </a:rPr>
              <a:t>. Oxford University Press. https://oed.com (28 March 2020) </a:t>
            </a:r>
          </a:p>
          <a:p>
            <a:pPr marL="0" indent="0">
              <a:buNone/>
            </a:pPr>
            <a:r>
              <a:rPr lang="en-GB" sz="1200" b="0" i="1" u="none" strike="noStrike" baseline="0" dirty="0">
                <a:solidFill>
                  <a:srgbClr val="000000"/>
                </a:solidFill>
              </a:rPr>
              <a:t>Oxford, Bodleian Library, Digby 86, all the texts that are suitable for mapping</a:t>
            </a:r>
            <a:r>
              <a:rPr lang="en-GB" sz="1200" b="0" i="0" u="none" strike="noStrike" baseline="0" dirty="0">
                <a:solidFill>
                  <a:srgbClr val="000000"/>
                </a:solidFill>
              </a:rPr>
              <a:t>. In Laing, 2013. </a:t>
            </a:r>
          </a:p>
          <a:p>
            <a:pPr marL="0" indent="0">
              <a:buNone/>
            </a:pPr>
            <a:r>
              <a:rPr lang="en-GB" sz="1200" b="0" i="1" u="none" strike="noStrike" baseline="0" dirty="0">
                <a:solidFill>
                  <a:srgbClr val="000000"/>
                </a:solidFill>
              </a:rPr>
              <a:t>Oxford, Bodleian Library Laud </a:t>
            </a:r>
            <a:r>
              <a:rPr lang="en-GB" sz="1200" b="0" i="1" u="none" strike="noStrike" baseline="0" dirty="0" err="1">
                <a:solidFill>
                  <a:srgbClr val="000000"/>
                </a:solidFill>
              </a:rPr>
              <a:t>Misc</a:t>
            </a:r>
            <a:r>
              <a:rPr lang="en-GB" sz="1200" b="0" i="1" u="none" strike="noStrike" baseline="0" dirty="0">
                <a:solidFill>
                  <a:srgbClr val="000000"/>
                </a:solidFill>
              </a:rPr>
              <a:t> 108, part 1, </a:t>
            </a:r>
            <a:r>
              <a:rPr lang="en-GB" sz="1200" b="0" i="1" u="none" strike="noStrike" baseline="0" dirty="0" err="1">
                <a:solidFill>
                  <a:srgbClr val="000000"/>
                </a:solidFill>
              </a:rPr>
              <a:t>fols</a:t>
            </a:r>
            <a:r>
              <a:rPr lang="en-GB" sz="1200" b="0" i="1" u="none" strike="noStrike" baseline="0" dirty="0">
                <a:solidFill>
                  <a:srgbClr val="000000"/>
                </a:solidFill>
              </a:rPr>
              <a:t>. 1r-200v, hand A: Life of Christ, Infancy of Christ, South English Legendary</a:t>
            </a:r>
            <a:r>
              <a:rPr lang="en-GB" sz="1200" b="0" i="0" u="none" strike="noStrike" baseline="0" dirty="0">
                <a:solidFill>
                  <a:srgbClr val="000000"/>
                </a:solidFill>
              </a:rPr>
              <a:t>. In Laing, 2013. </a:t>
            </a:r>
          </a:p>
          <a:p>
            <a:pPr marL="0" indent="0">
              <a:buNone/>
            </a:pPr>
            <a:r>
              <a:rPr lang="en-GB" sz="1200" b="0" i="0" u="none" strike="noStrike" baseline="0" dirty="0" err="1">
                <a:solidFill>
                  <a:srgbClr val="000000"/>
                </a:solidFill>
              </a:rPr>
              <a:t>McSparran</a:t>
            </a:r>
            <a:r>
              <a:rPr lang="en-GB" sz="1200" b="0" i="0" u="none" strike="noStrike" baseline="0" dirty="0">
                <a:solidFill>
                  <a:srgbClr val="000000"/>
                </a:solidFill>
              </a:rPr>
              <a:t>, F., et al. 2000-2018. </a:t>
            </a:r>
            <a:r>
              <a:rPr lang="en-GB" sz="1200" b="0" i="1" u="none" strike="noStrike" baseline="0" dirty="0">
                <a:solidFill>
                  <a:srgbClr val="000000"/>
                </a:solidFill>
              </a:rPr>
              <a:t>Middle English Dictionary</a:t>
            </a:r>
            <a:r>
              <a:rPr lang="en-GB" sz="1200" b="0" i="0" u="none" strike="noStrike" baseline="0" dirty="0">
                <a:solidFill>
                  <a:srgbClr val="000000"/>
                </a:solidFill>
              </a:rPr>
              <a:t>. University of Michigan Library. https://quod.lib.umich.edu/m/middle-english-dictionary/dictionary (28 March 2020). </a:t>
            </a:r>
          </a:p>
          <a:p>
            <a:pPr marL="0" indent="0">
              <a:buNone/>
            </a:pPr>
            <a:r>
              <a:rPr lang="en-GB" sz="1200" b="0" i="0" u="none" strike="noStrike" baseline="0" dirty="0">
                <a:solidFill>
                  <a:srgbClr val="000000"/>
                </a:solidFill>
              </a:rPr>
              <a:t>Laing, M., 2013-. </a:t>
            </a:r>
            <a:r>
              <a:rPr lang="en-GB" sz="1200" b="0" i="1" u="none" strike="noStrike" baseline="0" dirty="0">
                <a:solidFill>
                  <a:srgbClr val="000000"/>
                </a:solidFill>
              </a:rPr>
              <a:t>A Linguistic Atlas of Early Middle English, 1150-1325, Version 3.2 . </a:t>
            </a:r>
            <a:r>
              <a:rPr lang="en-GB" sz="1200" b="0" i="0" u="none" strike="noStrike" baseline="0" dirty="0">
                <a:solidFill>
                  <a:srgbClr val="000000"/>
                </a:solidFill>
              </a:rPr>
              <a:t>Edinburgh: The University of Edinburgh. http://www.lel.ed.ac.uk/ihd/laeme2/laeme2.html (28 March 2020) </a:t>
            </a:r>
          </a:p>
          <a:p>
            <a:pPr marL="0" indent="0">
              <a:buNone/>
            </a:pPr>
            <a:endParaRPr lang="en-GB" sz="12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1200" b="0" i="0" u="none" strike="noStrike" baseline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1200" b="1" i="0" u="none" strike="noStrike" baseline="0" dirty="0">
                <a:solidFill>
                  <a:srgbClr val="000000"/>
                </a:solidFill>
              </a:rPr>
              <a:t>SECONDARY SOURCES </a:t>
            </a:r>
          </a:p>
          <a:p>
            <a:pPr marL="0" indent="0">
              <a:buNone/>
            </a:pPr>
            <a:r>
              <a:rPr lang="en-GB" sz="1200" b="0" i="0" u="none" strike="noStrike" baseline="0" dirty="0">
                <a:solidFill>
                  <a:srgbClr val="000000"/>
                </a:solidFill>
              </a:rPr>
              <a:t>Anon (n.d.) </a:t>
            </a:r>
            <a:r>
              <a:rPr lang="en-GB" sz="1200" b="0" i="1" u="none" strike="noStrike" baseline="0" dirty="0">
                <a:solidFill>
                  <a:srgbClr val="000000"/>
                </a:solidFill>
              </a:rPr>
              <a:t>Laurent </a:t>
            </a:r>
            <a:r>
              <a:rPr lang="en-GB" sz="1200" b="0" i="1" u="none" strike="noStrike" baseline="0" dirty="0" err="1">
                <a:solidFill>
                  <a:srgbClr val="000000"/>
                </a:solidFill>
              </a:rPr>
              <a:t>D’Orléans</a:t>
            </a:r>
            <a:r>
              <a:rPr lang="en-GB" sz="1200" b="0" i="1" u="none" strike="noStrike" baseline="0" dirty="0">
                <a:solidFill>
                  <a:srgbClr val="000000"/>
                </a:solidFill>
              </a:rPr>
              <a:t>, ‘La Somme le Roi’</a:t>
            </a:r>
            <a:r>
              <a:rPr lang="en-GB" sz="1200" b="0" i="0" u="none" strike="noStrike" baseline="0" dirty="0">
                <a:solidFill>
                  <a:srgbClr val="000000"/>
                </a:solidFill>
              </a:rPr>
              <a:t>. Available from https://www.bl.uk/collection-items/illustration-of-prowess-idleness-david-labour-from-laurent-dorleanss-la-somme-le-roi#. [Accessed 30th March 2020]. </a:t>
            </a:r>
          </a:p>
          <a:p>
            <a:pPr marL="0" indent="0">
              <a:buNone/>
            </a:pPr>
            <a:r>
              <a:rPr lang="en-GB" sz="1200" b="0" i="0" u="none" strike="noStrike" baseline="0" dirty="0">
                <a:solidFill>
                  <a:srgbClr val="000000"/>
                </a:solidFill>
              </a:rPr>
              <a:t>Ayres-Bennett, W. (1996) </a:t>
            </a:r>
            <a:r>
              <a:rPr lang="en-GB" sz="1200" b="0" i="1" u="none" strike="noStrike" baseline="0" dirty="0">
                <a:solidFill>
                  <a:srgbClr val="000000"/>
                </a:solidFill>
              </a:rPr>
              <a:t>A History of the French Language through Texts</a:t>
            </a:r>
            <a:r>
              <a:rPr lang="en-GB" sz="1200" b="0" i="0" u="none" strike="noStrike" baseline="0" dirty="0">
                <a:solidFill>
                  <a:srgbClr val="000000"/>
                </a:solidFill>
              </a:rPr>
              <a:t>. London and New York, Routledge. </a:t>
            </a:r>
          </a:p>
          <a:p>
            <a:pPr marL="0" indent="0">
              <a:buNone/>
            </a:pPr>
            <a:r>
              <a:rPr lang="fr-FR" sz="1200" b="0" i="0" u="none" strike="noStrike" baseline="0" dirty="0">
                <a:solidFill>
                  <a:srgbClr val="000000"/>
                </a:solidFill>
              </a:rPr>
              <a:t>Bec, P. (1967) </a:t>
            </a:r>
            <a:r>
              <a:rPr lang="fr-FR" sz="1200" b="0" i="1" u="none" strike="noStrike" baseline="0" dirty="0">
                <a:solidFill>
                  <a:srgbClr val="000000"/>
                </a:solidFill>
              </a:rPr>
              <a:t>La langue occitane</a:t>
            </a:r>
            <a:r>
              <a:rPr lang="fr-FR" sz="1200" b="0" i="0" u="none" strike="noStrike" baseline="0" dirty="0">
                <a:solidFill>
                  <a:srgbClr val="000000"/>
                </a:solidFill>
              </a:rPr>
              <a:t>. Paris, PUF. </a:t>
            </a:r>
          </a:p>
          <a:p>
            <a:pPr marL="0" indent="0">
              <a:buNone/>
            </a:pPr>
            <a:r>
              <a:rPr lang="en-GB" sz="1200" b="0" i="0" u="none" strike="noStrike" baseline="0" dirty="0" err="1">
                <a:solidFill>
                  <a:srgbClr val="000000"/>
                </a:solidFill>
              </a:rPr>
              <a:t>Benskin</a:t>
            </a:r>
            <a:r>
              <a:rPr lang="en-GB" sz="1200" b="0" i="0" u="none" strike="noStrike" baseline="0" dirty="0">
                <a:solidFill>
                  <a:srgbClr val="000000"/>
                </a:solidFill>
              </a:rPr>
              <a:t>, M. and Laing, M. (1981) Translations and </a:t>
            </a:r>
            <a:r>
              <a:rPr lang="en-GB" sz="1200" b="0" i="0" u="none" strike="noStrike" baseline="0" dirty="0" err="1">
                <a:solidFill>
                  <a:srgbClr val="000000"/>
                </a:solidFill>
              </a:rPr>
              <a:t>Mischsprachen</a:t>
            </a:r>
            <a:r>
              <a:rPr lang="en-GB" sz="1200" b="0" i="0" u="none" strike="noStrike" baseline="0" dirty="0">
                <a:solidFill>
                  <a:srgbClr val="000000"/>
                </a:solidFill>
              </a:rPr>
              <a:t> in Middle English manuscripts. In: </a:t>
            </a:r>
            <a:r>
              <a:rPr lang="en-GB" sz="1200" b="0" i="0" u="none" strike="noStrike" baseline="0" dirty="0" err="1">
                <a:solidFill>
                  <a:srgbClr val="000000"/>
                </a:solidFill>
              </a:rPr>
              <a:t>Benskin</a:t>
            </a:r>
            <a:r>
              <a:rPr lang="en-GB" sz="1200" b="0" i="0" u="none" strike="noStrike" baseline="0" dirty="0">
                <a:solidFill>
                  <a:srgbClr val="000000"/>
                </a:solidFill>
              </a:rPr>
              <a:t>, M. and Samuels, M.L. eds. </a:t>
            </a:r>
            <a:r>
              <a:rPr lang="en-GB" sz="1200" b="0" i="1" u="none" strike="noStrike" baseline="0" dirty="0">
                <a:solidFill>
                  <a:srgbClr val="000000"/>
                </a:solidFill>
              </a:rPr>
              <a:t>So </a:t>
            </a:r>
            <a:r>
              <a:rPr lang="en-GB" sz="1200" b="0" i="1" u="none" strike="noStrike" baseline="0" dirty="0" err="1">
                <a:solidFill>
                  <a:srgbClr val="000000"/>
                </a:solidFill>
              </a:rPr>
              <a:t>meny</a:t>
            </a:r>
            <a:r>
              <a:rPr lang="en-GB" sz="1200" b="0" i="1" u="none" strike="noStrike" baseline="0" dirty="0">
                <a:solidFill>
                  <a:srgbClr val="000000"/>
                </a:solidFill>
              </a:rPr>
              <a:t> people </a:t>
            </a:r>
            <a:r>
              <a:rPr lang="en-GB" sz="1200" b="0" i="1" u="none" strike="noStrike" baseline="0" dirty="0" err="1">
                <a:solidFill>
                  <a:srgbClr val="000000"/>
                </a:solidFill>
              </a:rPr>
              <a:t>longages</a:t>
            </a:r>
            <a:r>
              <a:rPr lang="en-GB" sz="1200" b="0" i="1" u="none" strike="noStrike" baseline="0" dirty="0">
                <a:solidFill>
                  <a:srgbClr val="000000"/>
                </a:solidFill>
              </a:rPr>
              <a:t> and </a:t>
            </a:r>
            <a:r>
              <a:rPr lang="en-GB" sz="1200" b="0" i="1" u="none" strike="noStrike" baseline="0" dirty="0" err="1">
                <a:solidFill>
                  <a:srgbClr val="000000"/>
                </a:solidFill>
              </a:rPr>
              <a:t>tonges</a:t>
            </a:r>
            <a:r>
              <a:rPr lang="en-GB" sz="1200" b="0" i="1" u="none" strike="noStrike" baseline="0" dirty="0">
                <a:solidFill>
                  <a:srgbClr val="000000"/>
                </a:solidFill>
              </a:rPr>
              <a:t>: philological essays in Scots and medieval English presented to Angus McIntosh</a:t>
            </a:r>
            <a:r>
              <a:rPr lang="en-GB" sz="1200" b="0" i="0" u="none" strike="noStrike" baseline="0" dirty="0">
                <a:solidFill>
                  <a:srgbClr val="000000"/>
                </a:solidFill>
              </a:rPr>
              <a:t>. Edinburgh, Middle English Dialect Project, pp. 55–106. </a:t>
            </a:r>
          </a:p>
          <a:p>
            <a:pPr marL="0" indent="0">
              <a:buNone/>
            </a:pPr>
            <a:r>
              <a:rPr lang="en-GB" sz="1200" b="0" i="0" u="none" strike="noStrike" baseline="0" dirty="0">
                <a:solidFill>
                  <a:srgbClr val="000000"/>
                </a:solidFill>
              </a:rPr>
              <a:t>Blake, N. (1992) </a:t>
            </a:r>
            <a:r>
              <a:rPr lang="en-GB" sz="1200" b="0" i="1" u="none" strike="noStrike" baseline="0" dirty="0">
                <a:solidFill>
                  <a:srgbClr val="000000"/>
                </a:solidFill>
              </a:rPr>
              <a:t>The Cambridge History of the English Language: 1066-1476</a:t>
            </a:r>
            <a:r>
              <a:rPr lang="en-GB" sz="1200" b="0" i="0" u="none" strike="noStrike" baseline="0" dirty="0">
                <a:solidFill>
                  <a:srgbClr val="000000"/>
                </a:solidFill>
              </a:rPr>
              <a:t>. Cambridge, Cambridge University Press. </a:t>
            </a:r>
          </a:p>
          <a:p>
            <a:pPr marL="0" indent="0">
              <a:buNone/>
            </a:pPr>
            <a:r>
              <a:rPr lang="en-GB" sz="1200" b="0" i="0" u="none" strike="noStrike" baseline="0" dirty="0">
                <a:solidFill>
                  <a:srgbClr val="000000"/>
                </a:solidFill>
              </a:rPr>
              <a:t>Brinton, L. and Bergs, A. eds. (2017) </a:t>
            </a:r>
            <a:r>
              <a:rPr lang="en-GB" sz="1200" b="0" i="1" u="none" strike="noStrike" baseline="0" dirty="0">
                <a:solidFill>
                  <a:srgbClr val="000000"/>
                </a:solidFill>
              </a:rPr>
              <a:t>The History of English: Middle English</a:t>
            </a:r>
            <a:r>
              <a:rPr lang="en-GB" sz="1200" b="0" i="0" u="none" strike="noStrike" baseline="0" dirty="0">
                <a:solidFill>
                  <a:srgbClr val="000000"/>
                </a:solidFill>
              </a:rPr>
              <a:t>. Berlin, De Gruyter Mouton. </a:t>
            </a:r>
          </a:p>
          <a:p>
            <a:pPr marL="0" indent="0">
              <a:buNone/>
            </a:pPr>
            <a:r>
              <a:rPr lang="en-GB" sz="1200" b="0" i="0" u="none" strike="noStrike" baseline="0" dirty="0">
                <a:solidFill>
                  <a:srgbClr val="000000"/>
                </a:solidFill>
              </a:rPr>
              <a:t>Burnley, D. (1992) </a:t>
            </a:r>
            <a:r>
              <a:rPr lang="en-GB" sz="1200" b="0" i="1" u="none" strike="noStrike" baseline="0" dirty="0">
                <a:solidFill>
                  <a:srgbClr val="000000"/>
                </a:solidFill>
              </a:rPr>
              <a:t>Lexis and Semantics</a:t>
            </a:r>
            <a:r>
              <a:rPr lang="en-GB" sz="1200" b="0" i="0" u="none" strike="noStrike" baseline="0" dirty="0">
                <a:solidFill>
                  <a:srgbClr val="000000"/>
                </a:solidFill>
              </a:rPr>
              <a:t>. Cambridge, Cambridge University Press. </a:t>
            </a:r>
          </a:p>
          <a:p>
            <a:pPr marL="0" indent="0">
              <a:buNone/>
            </a:pPr>
            <a:r>
              <a:rPr lang="en-GB" sz="1200" b="0" i="0" u="none" strike="noStrike" baseline="0" dirty="0">
                <a:solidFill>
                  <a:srgbClr val="000000"/>
                </a:solidFill>
              </a:rPr>
              <a:t>Burnley, D. (2000) </a:t>
            </a:r>
            <a:r>
              <a:rPr lang="en-GB" sz="1200" b="0" i="1" u="none" strike="noStrike" baseline="0" dirty="0">
                <a:solidFill>
                  <a:srgbClr val="000000"/>
                </a:solidFill>
              </a:rPr>
              <a:t>The History of the English Language: A Source Book</a:t>
            </a:r>
            <a:r>
              <a:rPr lang="en-GB" sz="1200" b="0" i="0" u="none" strike="noStrike" baseline="0" dirty="0">
                <a:solidFill>
                  <a:srgbClr val="000000"/>
                </a:solidFill>
              </a:rPr>
              <a:t>. 2nd ed. Harlow, Pearson Education.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03954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A69A8-CEE3-4971-B5E5-C7A5DA6E1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79892"/>
            <a:ext cx="10241280" cy="593885"/>
          </a:xfrm>
        </p:spPr>
        <p:txBody>
          <a:bodyPr/>
          <a:lstStyle/>
          <a:p>
            <a:r>
              <a:rPr lang="en-GB" dirty="0"/>
              <a:t>Bibliography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11462-FC60-40DB-B845-4279E2C4F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647" y="1128156"/>
            <a:ext cx="10817233" cy="4943460"/>
          </a:xfrm>
        </p:spPr>
        <p:txBody>
          <a:bodyPr numCol="2" spcCol="180000">
            <a:normAutofit/>
          </a:bodyPr>
          <a:lstStyle/>
          <a:p>
            <a:pPr marL="0" indent="0">
              <a:buNone/>
            </a:pPr>
            <a:r>
              <a:rPr lang="en-GB" sz="1100" b="0" i="0" u="none" strike="noStrike" baseline="0" dirty="0">
                <a:solidFill>
                  <a:srgbClr val="000000"/>
                </a:solidFill>
              </a:rPr>
              <a:t>Dance, R. (2014) Getting a word in: Contact, etymology and English vocabulary in the twelfth century. </a:t>
            </a:r>
            <a:r>
              <a:rPr lang="en-GB" sz="1100" b="0" i="1" u="none" strike="noStrike" baseline="0" dirty="0">
                <a:solidFill>
                  <a:srgbClr val="000000"/>
                </a:solidFill>
              </a:rPr>
              <a:t>Journal of the British Academy</a:t>
            </a:r>
            <a:r>
              <a:rPr lang="en-GB" sz="1100" b="0" i="0" u="none" strike="noStrike" baseline="0" dirty="0">
                <a:solidFill>
                  <a:srgbClr val="000000"/>
                </a:solidFill>
              </a:rPr>
              <a:t>, 2, pp. 153–211. </a:t>
            </a:r>
          </a:p>
          <a:p>
            <a:pPr marL="0" indent="0">
              <a:buNone/>
            </a:pPr>
            <a:r>
              <a:rPr lang="en-GB" sz="1100" b="0" i="0" u="none" strike="noStrike" baseline="0" dirty="0">
                <a:solidFill>
                  <a:srgbClr val="000000"/>
                </a:solidFill>
              </a:rPr>
              <a:t>Durkin, P. (2014) </a:t>
            </a:r>
            <a:r>
              <a:rPr lang="en-GB" sz="1100" b="0" i="1" u="none" strike="noStrike" baseline="0" dirty="0">
                <a:solidFill>
                  <a:srgbClr val="000000"/>
                </a:solidFill>
              </a:rPr>
              <a:t>Borrowed Words: a history of loanwords in English</a:t>
            </a:r>
            <a:r>
              <a:rPr lang="en-GB" sz="1100" b="0" i="0" u="none" strike="noStrike" baseline="0" dirty="0">
                <a:solidFill>
                  <a:srgbClr val="000000"/>
                </a:solidFill>
              </a:rPr>
              <a:t>. Oxford, Oxford University Press. </a:t>
            </a:r>
          </a:p>
          <a:p>
            <a:pPr marL="0" indent="0">
              <a:buNone/>
            </a:pPr>
            <a:r>
              <a:rPr lang="en-GB" sz="1100" b="0" i="0" u="none" strike="noStrike" baseline="0" dirty="0">
                <a:solidFill>
                  <a:srgbClr val="000000"/>
                </a:solidFill>
              </a:rPr>
              <a:t>Einhorn, E. (1974) </a:t>
            </a:r>
            <a:r>
              <a:rPr lang="en-GB" sz="1100" b="0" i="1" u="none" strike="noStrike" baseline="0" dirty="0">
                <a:solidFill>
                  <a:srgbClr val="000000"/>
                </a:solidFill>
              </a:rPr>
              <a:t>Old French: a concise handbook</a:t>
            </a:r>
            <a:r>
              <a:rPr lang="en-GB" sz="1100" b="0" i="0" u="none" strike="noStrike" baseline="0" dirty="0">
                <a:solidFill>
                  <a:srgbClr val="000000"/>
                </a:solidFill>
              </a:rPr>
              <a:t>. London, Cambridge University Press. </a:t>
            </a:r>
          </a:p>
          <a:p>
            <a:pPr marL="0" indent="0">
              <a:buNone/>
            </a:pPr>
            <a:r>
              <a:rPr lang="en-GB" sz="1100" b="0" i="0" u="none" strike="noStrike" baseline="0" dirty="0" err="1">
                <a:solidFill>
                  <a:srgbClr val="000000"/>
                </a:solidFill>
              </a:rPr>
              <a:t>Gradon</a:t>
            </a:r>
            <a:r>
              <a:rPr lang="en-GB" sz="1100" b="0" i="0" u="none" strike="noStrike" baseline="0" dirty="0">
                <a:solidFill>
                  <a:srgbClr val="000000"/>
                </a:solidFill>
              </a:rPr>
              <a:t>, P. (1979) </a:t>
            </a:r>
            <a:r>
              <a:rPr lang="en-GB" sz="1100" b="0" i="1" u="none" strike="noStrike" baseline="0" dirty="0">
                <a:solidFill>
                  <a:srgbClr val="000000"/>
                </a:solidFill>
              </a:rPr>
              <a:t>Dan Michel’s </a:t>
            </a:r>
            <a:r>
              <a:rPr lang="en-GB" sz="1100" b="0" i="1" u="none" strike="noStrike" baseline="0" dirty="0" err="1">
                <a:solidFill>
                  <a:srgbClr val="000000"/>
                </a:solidFill>
              </a:rPr>
              <a:t>Ayenbite</a:t>
            </a:r>
            <a:r>
              <a:rPr lang="en-GB" sz="1100" b="0" i="1" u="none" strike="noStrike" baseline="0" dirty="0">
                <a:solidFill>
                  <a:srgbClr val="000000"/>
                </a:solidFill>
              </a:rPr>
              <a:t> of </a:t>
            </a:r>
            <a:r>
              <a:rPr lang="en-GB" sz="1100" b="0" i="1" u="none" strike="noStrike" baseline="0" dirty="0" err="1">
                <a:solidFill>
                  <a:srgbClr val="000000"/>
                </a:solidFill>
              </a:rPr>
              <a:t>Inwyt</a:t>
            </a:r>
            <a:r>
              <a:rPr lang="en-GB" sz="1100" b="0" i="0" u="none" strike="noStrike" baseline="0" dirty="0">
                <a:solidFill>
                  <a:srgbClr val="000000"/>
                </a:solidFill>
              </a:rPr>
              <a:t>. Early English Book Society. Oxford, Oxford University Press. </a:t>
            </a:r>
          </a:p>
          <a:p>
            <a:pPr marL="0" indent="0">
              <a:buNone/>
            </a:pPr>
            <a:r>
              <a:rPr lang="en-GB" sz="1100" b="0" i="0" u="none" strike="noStrike" baseline="0" dirty="0" err="1">
                <a:solidFill>
                  <a:srgbClr val="000000"/>
                </a:solidFill>
              </a:rPr>
              <a:t>Haspelmath</a:t>
            </a:r>
            <a:r>
              <a:rPr lang="en-GB" sz="1100" b="0" i="0" u="none" strike="noStrike" baseline="0" dirty="0">
                <a:solidFill>
                  <a:srgbClr val="000000"/>
                </a:solidFill>
              </a:rPr>
              <a:t>, M. and </a:t>
            </a:r>
            <a:r>
              <a:rPr lang="en-GB" sz="1100" b="0" i="0" u="none" strike="noStrike" baseline="0" dirty="0" err="1">
                <a:solidFill>
                  <a:srgbClr val="000000"/>
                </a:solidFill>
              </a:rPr>
              <a:t>Tadmore</a:t>
            </a:r>
            <a:r>
              <a:rPr lang="en-GB" sz="1100" b="0" i="0" u="none" strike="noStrike" baseline="0" dirty="0">
                <a:solidFill>
                  <a:srgbClr val="000000"/>
                </a:solidFill>
              </a:rPr>
              <a:t>, U. eds. (2009) </a:t>
            </a:r>
            <a:r>
              <a:rPr lang="en-GB" sz="1100" b="0" i="1" u="none" strike="noStrike" baseline="0" dirty="0">
                <a:solidFill>
                  <a:srgbClr val="000000"/>
                </a:solidFill>
              </a:rPr>
              <a:t>Loanwords in the world’s languages: a comparative handbook</a:t>
            </a:r>
            <a:r>
              <a:rPr lang="en-GB" sz="1100" b="0" i="0" u="none" strike="noStrike" baseline="0" dirty="0">
                <a:solidFill>
                  <a:srgbClr val="000000"/>
                </a:solidFill>
              </a:rPr>
              <a:t>. Berlin, De </a:t>
            </a:r>
            <a:r>
              <a:rPr lang="en-GB" sz="1100" b="0" i="0" u="none" strike="noStrike" baseline="0" dirty="0" err="1">
                <a:solidFill>
                  <a:srgbClr val="000000"/>
                </a:solidFill>
              </a:rPr>
              <a:t>Gruter</a:t>
            </a:r>
            <a:r>
              <a:rPr lang="en-GB" sz="1100" b="0" i="0" u="none" strike="noStrike" baseline="0" dirty="0">
                <a:solidFill>
                  <a:srgbClr val="000000"/>
                </a:solidFill>
              </a:rPr>
              <a:t> Mouton. </a:t>
            </a:r>
          </a:p>
          <a:p>
            <a:pPr marL="0" indent="0">
              <a:buNone/>
            </a:pPr>
            <a:r>
              <a:rPr lang="fr-FR" sz="1100" b="0" i="0" u="none" strike="noStrike" baseline="0" dirty="0">
                <a:solidFill>
                  <a:srgbClr val="000000"/>
                </a:solidFill>
              </a:rPr>
              <a:t>Huchon, M. (2003) </a:t>
            </a:r>
            <a:r>
              <a:rPr lang="fr-FR" sz="1100" b="0" i="1" u="none" strike="noStrike" baseline="0" dirty="0">
                <a:solidFill>
                  <a:srgbClr val="000000"/>
                </a:solidFill>
              </a:rPr>
              <a:t>Histoire de la langue française</a:t>
            </a:r>
            <a:r>
              <a:rPr lang="fr-FR" sz="1100" b="0" i="0" u="none" strike="noStrike" baseline="0" dirty="0">
                <a:solidFill>
                  <a:srgbClr val="000000"/>
                </a:solidFill>
              </a:rPr>
              <a:t>. Paris, Librairie Générale Française. </a:t>
            </a:r>
          </a:p>
          <a:p>
            <a:pPr marL="0" indent="0">
              <a:buNone/>
            </a:pPr>
            <a:r>
              <a:rPr lang="en-GB" sz="1100" b="0" i="0" u="none" strike="noStrike" baseline="0" dirty="0" err="1">
                <a:solidFill>
                  <a:srgbClr val="000000"/>
                </a:solidFill>
              </a:rPr>
              <a:t>Kibbee</a:t>
            </a:r>
            <a:r>
              <a:rPr lang="en-GB" sz="1100" b="0" i="0" u="none" strike="noStrike" baseline="0" dirty="0">
                <a:solidFill>
                  <a:srgbClr val="000000"/>
                </a:solidFill>
              </a:rPr>
              <a:t>, D. (1991) </a:t>
            </a:r>
            <a:r>
              <a:rPr lang="en-GB" sz="1100" b="0" i="1" u="none" strike="noStrike" baseline="0" dirty="0">
                <a:solidFill>
                  <a:srgbClr val="000000"/>
                </a:solidFill>
              </a:rPr>
              <a:t>For to </a:t>
            </a:r>
            <a:r>
              <a:rPr lang="en-GB" sz="1100" b="0" i="1" u="none" strike="noStrike" baseline="0" dirty="0" err="1">
                <a:solidFill>
                  <a:srgbClr val="000000"/>
                </a:solidFill>
              </a:rPr>
              <a:t>speke</a:t>
            </a:r>
            <a:r>
              <a:rPr lang="en-GB" sz="1100" b="0" i="1" u="none" strike="noStrike" baseline="0" dirty="0">
                <a:solidFill>
                  <a:srgbClr val="000000"/>
                </a:solidFill>
              </a:rPr>
              <a:t> </a:t>
            </a:r>
            <a:r>
              <a:rPr lang="en-GB" sz="1100" b="0" i="1" u="none" strike="noStrike" baseline="0" dirty="0" err="1">
                <a:solidFill>
                  <a:srgbClr val="000000"/>
                </a:solidFill>
              </a:rPr>
              <a:t>Frenche</a:t>
            </a:r>
            <a:r>
              <a:rPr lang="en-GB" sz="1100" b="0" i="1" u="none" strike="noStrike" baseline="0" dirty="0">
                <a:solidFill>
                  <a:srgbClr val="000000"/>
                </a:solidFill>
              </a:rPr>
              <a:t> </a:t>
            </a:r>
            <a:r>
              <a:rPr lang="en-GB" sz="1100" b="0" i="1" u="none" strike="noStrike" baseline="0" dirty="0" err="1">
                <a:solidFill>
                  <a:srgbClr val="000000"/>
                </a:solidFill>
              </a:rPr>
              <a:t>trewely</a:t>
            </a:r>
            <a:r>
              <a:rPr lang="en-GB" sz="1100" b="0" i="1" u="none" strike="noStrike" baseline="0" dirty="0">
                <a:solidFill>
                  <a:srgbClr val="000000"/>
                </a:solidFill>
              </a:rPr>
              <a:t>: the French language in England, 1000-1600: its status, description and instruction</a:t>
            </a:r>
            <a:r>
              <a:rPr lang="en-GB" sz="1100" b="0" i="0" u="none" strike="noStrike" baseline="0" dirty="0">
                <a:solidFill>
                  <a:srgbClr val="000000"/>
                </a:solidFill>
              </a:rPr>
              <a:t>. Amsterdam, </a:t>
            </a:r>
            <a:r>
              <a:rPr lang="en-GB" sz="1100" b="0" i="0" u="none" strike="noStrike" baseline="0" dirty="0" err="1">
                <a:solidFill>
                  <a:srgbClr val="000000"/>
                </a:solidFill>
              </a:rPr>
              <a:t>Benjamins</a:t>
            </a:r>
            <a:r>
              <a:rPr lang="en-GB" sz="1100" b="0" i="0" u="none" strike="noStrike" baseline="0" dirty="0">
                <a:solidFill>
                  <a:srgbClr val="000000"/>
                </a:solidFill>
              </a:rPr>
              <a:t>. </a:t>
            </a:r>
          </a:p>
          <a:p>
            <a:pPr marL="0" indent="0">
              <a:buNone/>
            </a:pPr>
            <a:r>
              <a:rPr lang="en-GB" sz="1100" b="0" i="0" u="none" strike="noStrike" baseline="0" dirty="0">
                <a:solidFill>
                  <a:srgbClr val="000000"/>
                </a:solidFill>
              </a:rPr>
              <a:t>Lodge, R. (1993) </a:t>
            </a:r>
            <a:r>
              <a:rPr lang="en-GB" sz="1100" b="0" i="1" u="none" strike="noStrike" baseline="0" dirty="0">
                <a:solidFill>
                  <a:srgbClr val="000000"/>
                </a:solidFill>
              </a:rPr>
              <a:t>French: from dialect to standard</a:t>
            </a:r>
            <a:r>
              <a:rPr lang="en-GB" sz="1100" b="0" i="0" u="none" strike="noStrike" baseline="0" dirty="0">
                <a:solidFill>
                  <a:srgbClr val="000000"/>
                </a:solidFill>
              </a:rPr>
              <a:t>. London, Routledge. </a:t>
            </a:r>
          </a:p>
          <a:p>
            <a:pPr marL="0" indent="0">
              <a:buNone/>
            </a:pPr>
            <a:r>
              <a:rPr lang="en-GB" sz="1100" b="0" i="0" u="none" strike="noStrike" baseline="0" dirty="0">
                <a:solidFill>
                  <a:srgbClr val="000000"/>
                </a:solidFill>
              </a:rPr>
              <a:t>McIntosh, A. (1973) Word geography in the lexicography of medieval English. </a:t>
            </a:r>
            <a:r>
              <a:rPr lang="en-GB" sz="1100" b="0" i="1" u="none" strike="noStrike" baseline="0" dirty="0">
                <a:solidFill>
                  <a:srgbClr val="000000"/>
                </a:solidFill>
              </a:rPr>
              <a:t>Annals of the New York Academy of Sciences</a:t>
            </a:r>
            <a:r>
              <a:rPr lang="en-GB" sz="1100" b="0" i="0" u="none" strike="noStrike" baseline="0" dirty="0">
                <a:solidFill>
                  <a:srgbClr val="000000"/>
                </a:solidFill>
              </a:rPr>
              <a:t>, 211, pp. 55–66. </a:t>
            </a:r>
          </a:p>
          <a:p>
            <a:pPr marL="0" indent="0">
              <a:buNone/>
            </a:pPr>
            <a:r>
              <a:rPr lang="fr-FR" sz="1100" b="0" i="0" u="none" strike="noStrike" baseline="0" dirty="0" err="1">
                <a:solidFill>
                  <a:srgbClr val="000000"/>
                </a:solidFill>
              </a:rPr>
              <a:t>Monfrin</a:t>
            </a:r>
            <a:r>
              <a:rPr lang="fr-FR" sz="1100" b="0" i="0" u="none" strike="noStrike" baseline="0" dirty="0">
                <a:solidFill>
                  <a:srgbClr val="000000"/>
                </a:solidFill>
              </a:rPr>
              <a:t>, J. (1968) Le mode de tradition des actes écrites et les études de </a:t>
            </a:r>
            <a:r>
              <a:rPr lang="fr-FR" sz="1100" b="0" i="0" u="none" strike="noStrike" baseline="0" dirty="0" err="1">
                <a:solidFill>
                  <a:srgbClr val="000000"/>
                </a:solidFill>
              </a:rPr>
              <a:t>dialectology</a:t>
            </a:r>
            <a:r>
              <a:rPr lang="fr-FR" sz="1100" b="0" i="0" u="none" strike="noStrike" baseline="0" dirty="0">
                <a:solidFill>
                  <a:srgbClr val="000000"/>
                </a:solidFill>
              </a:rPr>
              <a:t>. </a:t>
            </a:r>
            <a:r>
              <a:rPr lang="fr-FR" sz="1100" b="0" i="1" u="none" strike="noStrike" baseline="0" dirty="0">
                <a:solidFill>
                  <a:srgbClr val="000000"/>
                </a:solidFill>
              </a:rPr>
              <a:t>Revue de linguistique romane</a:t>
            </a:r>
            <a:r>
              <a:rPr lang="fr-FR" sz="1100" b="0" i="0" u="none" strike="noStrike" baseline="0" dirty="0">
                <a:solidFill>
                  <a:srgbClr val="000000"/>
                </a:solidFill>
              </a:rPr>
              <a:t>, 32 (125–126), pp. 17–47. </a:t>
            </a:r>
          </a:p>
          <a:p>
            <a:pPr marL="0" indent="0">
              <a:buNone/>
            </a:pPr>
            <a:r>
              <a:rPr lang="fr-FR" sz="1100" b="0" i="0" u="none" strike="noStrike" baseline="0" dirty="0" err="1">
                <a:solidFill>
                  <a:srgbClr val="000000"/>
                </a:solidFill>
              </a:rPr>
              <a:t>Nezirovic</a:t>
            </a:r>
            <a:r>
              <a:rPr lang="fr-FR" sz="1100" b="0" i="0" u="none" strike="noStrike" baseline="0" dirty="0">
                <a:solidFill>
                  <a:srgbClr val="000000"/>
                </a:solidFill>
              </a:rPr>
              <a:t>, M. (1980) </a:t>
            </a:r>
            <a:r>
              <a:rPr lang="fr-FR" sz="1100" b="0" i="1" u="none" strike="noStrike" baseline="0" dirty="0">
                <a:solidFill>
                  <a:srgbClr val="000000"/>
                </a:solidFill>
              </a:rPr>
              <a:t>Le vocabulaire dans deux versions du Roman de Thèbes</a:t>
            </a:r>
            <a:r>
              <a:rPr lang="fr-FR" sz="1100" b="0" i="0" u="none" strike="noStrike" baseline="0" dirty="0">
                <a:solidFill>
                  <a:srgbClr val="000000"/>
                </a:solidFill>
              </a:rPr>
              <a:t>. Clermont-Ferrand, Association des Publications de la Faculté des Lettres de Clermont-Ferrand. </a:t>
            </a:r>
          </a:p>
          <a:p>
            <a:pPr marL="0" indent="0">
              <a:buNone/>
            </a:pPr>
            <a:r>
              <a:rPr lang="en-GB" sz="1100" b="0" i="0" u="none" strike="noStrike" baseline="0" dirty="0">
                <a:solidFill>
                  <a:srgbClr val="000000"/>
                </a:solidFill>
              </a:rPr>
              <a:t>Pope, M. (1966) </a:t>
            </a:r>
            <a:r>
              <a:rPr lang="en-GB" sz="1100" b="0" i="1" u="none" strike="noStrike" baseline="0" dirty="0">
                <a:solidFill>
                  <a:srgbClr val="000000"/>
                </a:solidFill>
              </a:rPr>
              <a:t>From Latin to modern French with especial consideration of Anglo-Norman phonology and morphology</a:t>
            </a:r>
            <a:r>
              <a:rPr lang="en-GB" sz="1100" b="0" i="0" u="none" strike="noStrike" baseline="0" dirty="0">
                <a:solidFill>
                  <a:srgbClr val="000000"/>
                </a:solidFill>
              </a:rPr>
              <a:t>. 2nd ed. Manchester, Manchester University Press. </a:t>
            </a:r>
          </a:p>
          <a:p>
            <a:pPr marL="0" indent="0">
              <a:buNone/>
            </a:pPr>
            <a:r>
              <a:rPr lang="en-GB" sz="1100" b="0" i="0" u="none" strike="noStrike" baseline="0" dirty="0">
                <a:solidFill>
                  <a:srgbClr val="000000"/>
                </a:solidFill>
              </a:rPr>
              <a:t>Rothwell, W. (1998) Arrivals and Departures: The Adoption of French Terminology into Middle English. </a:t>
            </a:r>
            <a:r>
              <a:rPr lang="en-GB" sz="1100" b="0" i="1" u="none" strike="noStrike" baseline="0" dirty="0">
                <a:solidFill>
                  <a:srgbClr val="000000"/>
                </a:solidFill>
              </a:rPr>
              <a:t>English Studies: A Journal of English Language and Literature</a:t>
            </a:r>
            <a:r>
              <a:rPr lang="en-GB" sz="1100" b="0" i="0" u="none" strike="noStrike" baseline="0" dirty="0">
                <a:solidFill>
                  <a:srgbClr val="000000"/>
                </a:solidFill>
              </a:rPr>
              <a:t>, 79 (2), pp. 144–165. </a:t>
            </a:r>
          </a:p>
          <a:p>
            <a:pPr marL="0" indent="0">
              <a:buNone/>
            </a:pPr>
            <a:r>
              <a:rPr lang="en-GB" sz="1100" b="0" i="0" u="none" strike="noStrike" baseline="0" dirty="0">
                <a:solidFill>
                  <a:srgbClr val="000000"/>
                </a:solidFill>
              </a:rPr>
              <a:t>Thompson, J. (1960) </a:t>
            </a:r>
            <a:r>
              <a:rPr lang="en-GB" sz="1100" b="0" i="1" u="none" strike="noStrike" baseline="0" dirty="0">
                <a:solidFill>
                  <a:srgbClr val="000000"/>
                </a:solidFill>
              </a:rPr>
              <a:t>Economic and social history of Europe in the later Middle Ages (1300-1530</a:t>
            </a:r>
            <a:r>
              <a:rPr lang="en-GB" sz="1100" b="0" i="0" u="none" strike="noStrike" baseline="0" dirty="0">
                <a:solidFill>
                  <a:srgbClr val="000000"/>
                </a:solidFill>
              </a:rPr>
              <a:t>. New York, Ungar. </a:t>
            </a:r>
          </a:p>
          <a:p>
            <a:pPr marL="0" indent="0">
              <a:buNone/>
            </a:pPr>
            <a:r>
              <a:rPr lang="en-GB" sz="1100" b="0" i="0" u="none" strike="noStrike" baseline="0" dirty="0">
                <a:solidFill>
                  <a:srgbClr val="000000"/>
                </a:solidFill>
              </a:rPr>
              <a:t>Wallenberg, J.K. (1923) </a:t>
            </a:r>
            <a:r>
              <a:rPr lang="en-GB" sz="1100" b="0" i="1" u="none" strike="noStrike" baseline="0" dirty="0">
                <a:solidFill>
                  <a:srgbClr val="000000"/>
                </a:solidFill>
              </a:rPr>
              <a:t>The Vocabulary of Dan </a:t>
            </a:r>
            <a:r>
              <a:rPr lang="en-GB" sz="1100" b="0" i="1" u="none" strike="noStrike" baseline="0" dirty="0" err="1">
                <a:solidFill>
                  <a:srgbClr val="000000"/>
                </a:solidFill>
              </a:rPr>
              <a:t>Miche’s</a:t>
            </a:r>
            <a:r>
              <a:rPr lang="en-GB" sz="1100" b="0" i="1" u="none" strike="noStrike" baseline="0" dirty="0">
                <a:solidFill>
                  <a:srgbClr val="000000"/>
                </a:solidFill>
              </a:rPr>
              <a:t> </a:t>
            </a:r>
            <a:r>
              <a:rPr lang="en-GB" sz="1100" b="0" i="1" u="none" strike="noStrike" baseline="0" dirty="0" err="1">
                <a:solidFill>
                  <a:srgbClr val="000000"/>
                </a:solidFill>
              </a:rPr>
              <a:t>Ayenbite</a:t>
            </a:r>
            <a:r>
              <a:rPr lang="en-GB" sz="1100" b="0" i="1" u="none" strike="noStrike" baseline="0" dirty="0">
                <a:solidFill>
                  <a:srgbClr val="000000"/>
                </a:solidFill>
              </a:rPr>
              <a:t> of </a:t>
            </a:r>
            <a:r>
              <a:rPr lang="en-GB" sz="1100" b="0" i="1" u="none" strike="noStrike" baseline="0" dirty="0" err="1">
                <a:solidFill>
                  <a:srgbClr val="000000"/>
                </a:solidFill>
              </a:rPr>
              <a:t>Inwyt</a:t>
            </a:r>
            <a:r>
              <a:rPr lang="en-GB" sz="1100" b="0" i="0" u="none" strike="noStrike" baseline="0" dirty="0">
                <a:solidFill>
                  <a:srgbClr val="000000"/>
                </a:solidFill>
              </a:rPr>
              <a:t>. Uppsala. </a:t>
            </a:r>
            <a:endParaRPr lang="en-GB" sz="700" dirty="0"/>
          </a:p>
        </p:txBody>
      </p:sp>
    </p:spTree>
    <p:extLst>
      <p:ext uri="{BB962C8B-B14F-4D97-AF65-F5344CB8AC3E}">
        <p14:creationId xmlns:p14="http://schemas.microsoft.com/office/powerpoint/2010/main" val="422190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AC312-73A7-4111-95A6-0D6E690B3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651" y="-58293"/>
            <a:ext cx="11032698" cy="734123"/>
          </a:xfrm>
        </p:spPr>
        <p:txBody>
          <a:bodyPr>
            <a:normAutofit fontScale="90000"/>
          </a:bodyPr>
          <a:lstStyle/>
          <a:p>
            <a:r>
              <a:rPr lang="en-GB" sz="2800" dirty="0"/>
              <a:t>Appendix 1: Old French Dialect Features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7CE7256-4B06-4ACC-BF67-708D1586A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70" y="1005840"/>
            <a:ext cx="5634830" cy="381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8E50EF4-3A15-44E2-A86D-2EE2527CA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416" y="4815840"/>
            <a:ext cx="2112338" cy="13895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B1BF0A3-44B1-4D37-BC05-80E51E10D6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189"/>
          <a:stretch/>
        </p:blipFill>
        <p:spPr>
          <a:xfrm>
            <a:off x="6492081" y="846771"/>
            <a:ext cx="5001787" cy="535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8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AC312-73A7-4111-95A6-0D6E690B3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231384"/>
            <a:ext cx="11424062" cy="455688"/>
          </a:xfrm>
        </p:spPr>
        <p:txBody>
          <a:bodyPr>
            <a:normAutofit fontScale="90000"/>
          </a:bodyPr>
          <a:lstStyle/>
          <a:p>
            <a:r>
              <a:rPr lang="en-GB" sz="2800" dirty="0"/>
              <a:t>Appendix 1: Old French Dialect Features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2BEF27-F582-4732-A2E3-A72562834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61" y="992859"/>
            <a:ext cx="5692239" cy="455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84697E-5AF2-4E6F-BE91-E97E39AB1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61" y="1448547"/>
            <a:ext cx="5302756" cy="48312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2BF560-0478-4323-8268-14B7DE2FE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911" y="944204"/>
            <a:ext cx="5475997" cy="29056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0881D5-40F8-475E-9FBD-74EB895C5B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3911" y="1962811"/>
            <a:ext cx="5144852" cy="333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04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9D02D-0946-4C3D-A15F-1BEDF6D3F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8239"/>
            <a:ext cx="6111240" cy="1234440"/>
          </a:xfrm>
        </p:spPr>
        <p:txBody>
          <a:bodyPr/>
          <a:lstStyle/>
          <a:p>
            <a:r>
              <a:rPr lang="en-GB" dirty="0"/>
              <a:t>Dialects of langue </a:t>
            </a:r>
            <a:r>
              <a:rPr lang="en-GB" dirty="0" err="1"/>
              <a:t>d’oïl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810FC-5CDC-453A-A735-AB7B25129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262" y="1425039"/>
            <a:ext cx="11161618" cy="4646577"/>
          </a:xfrm>
        </p:spPr>
        <p:txBody>
          <a:bodyPr>
            <a:normAutofit/>
          </a:bodyPr>
          <a:lstStyle/>
          <a:p>
            <a:r>
              <a:rPr lang="en-GB" sz="1600" b="0" i="0" u="none" strike="noStrike" baseline="0" dirty="0">
                <a:solidFill>
                  <a:srgbClr val="000000"/>
                </a:solidFill>
              </a:rPr>
              <a:t>South (S): </a:t>
            </a:r>
            <a:r>
              <a:rPr lang="en-GB" sz="1600" b="0" i="0" u="none" strike="noStrike" baseline="0" dirty="0" err="1">
                <a:solidFill>
                  <a:srgbClr val="000000"/>
                </a:solidFill>
              </a:rPr>
              <a:t>Barbonnais</a:t>
            </a:r>
            <a:r>
              <a:rPr lang="en-GB" sz="1600" b="0" i="0" u="none" strike="noStrike" baseline="0" dirty="0">
                <a:solidFill>
                  <a:srgbClr val="000000"/>
                </a:solidFill>
              </a:rPr>
              <a:t>, Nivernais, Berry, Orléans </a:t>
            </a:r>
          </a:p>
          <a:p>
            <a:r>
              <a:rPr lang="en-GB" sz="1600" b="0" i="0" u="none" strike="noStrike" baseline="0" dirty="0">
                <a:solidFill>
                  <a:srgbClr val="000000"/>
                </a:solidFill>
              </a:rPr>
              <a:t>South-West (SW): Angoumois, Saintonge, Aunis, Poitou </a:t>
            </a:r>
          </a:p>
          <a:p>
            <a:r>
              <a:rPr lang="en-GB" sz="1600" b="0" i="0" u="none" strike="noStrike" baseline="0" dirty="0">
                <a:solidFill>
                  <a:srgbClr val="000000"/>
                </a:solidFill>
              </a:rPr>
              <a:t>West (W): Touraine, Anjou, Maine, Brittany </a:t>
            </a:r>
          </a:p>
          <a:p>
            <a:r>
              <a:rPr lang="en-GB" sz="1600" b="0" i="0" u="none" strike="noStrike" baseline="0" dirty="0">
                <a:solidFill>
                  <a:srgbClr val="000000"/>
                </a:solidFill>
              </a:rPr>
              <a:t>Norman (N): Normandy </a:t>
            </a:r>
          </a:p>
          <a:p>
            <a:r>
              <a:rPr lang="en-GB" sz="1600" b="0" i="0" u="none" strike="noStrike" baseline="0" dirty="0">
                <a:solidFill>
                  <a:srgbClr val="000000"/>
                </a:solidFill>
              </a:rPr>
              <a:t>Anglo-Norman (AN): England </a:t>
            </a:r>
          </a:p>
          <a:p>
            <a:r>
              <a:rPr lang="en-GB" sz="1600" b="0" i="0" u="none" strike="noStrike" baseline="0" dirty="0">
                <a:solidFill>
                  <a:srgbClr val="000000"/>
                </a:solidFill>
              </a:rPr>
              <a:t>Picard (P): Picardy, Artois </a:t>
            </a:r>
          </a:p>
          <a:p>
            <a:r>
              <a:rPr lang="en-GB" sz="1600" b="0" i="0" u="none" strike="noStrike" baseline="0" dirty="0">
                <a:solidFill>
                  <a:srgbClr val="000000"/>
                </a:solidFill>
              </a:rPr>
              <a:t>Walloon (</a:t>
            </a:r>
            <a:r>
              <a:rPr lang="en-GB" sz="1600" b="0" i="0" u="none" strike="noStrike" baseline="0" dirty="0" err="1">
                <a:solidFill>
                  <a:srgbClr val="000000"/>
                </a:solidFill>
              </a:rPr>
              <a:t>Wn</a:t>
            </a:r>
            <a:r>
              <a:rPr lang="en-GB" sz="1600" b="0" i="0" u="none" strike="noStrike" baseline="0" dirty="0">
                <a:solidFill>
                  <a:srgbClr val="000000"/>
                </a:solidFill>
              </a:rPr>
              <a:t>): North East (Belgium) </a:t>
            </a:r>
          </a:p>
          <a:p>
            <a:r>
              <a:rPr lang="en-GB" sz="1600" b="0" i="0" u="none" strike="noStrike" baseline="0" dirty="0">
                <a:solidFill>
                  <a:srgbClr val="000000"/>
                </a:solidFill>
              </a:rPr>
              <a:t>Lorraine (L) </a:t>
            </a:r>
          </a:p>
          <a:p>
            <a:r>
              <a:rPr lang="en-GB" sz="1600" b="0" i="0" u="none" strike="noStrike" baseline="0" dirty="0" err="1">
                <a:solidFill>
                  <a:srgbClr val="000000"/>
                </a:solidFill>
              </a:rPr>
              <a:t>Franche-Compté</a:t>
            </a:r>
            <a:r>
              <a:rPr lang="en-GB" sz="1600" b="0" i="0" u="none" strike="noStrike" baseline="0" dirty="0">
                <a:solidFill>
                  <a:srgbClr val="000000"/>
                </a:solidFill>
              </a:rPr>
              <a:t> (FC) </a:t>
            </a:r>
          </a:p>
          <a:p>
            <a:r>
              <a:rPr lang="en-GB" sz="1600" b="0" i="0" u="none" strike="noStrike" baseline="0" dirty="0">
                <a:solidFill>
                  <a:srgbClr val="000000"/>
                </a:solidFill>
              </a:rPr>
              <a:t>Burgundy (B) </a:t>
            </a:r>
          </a:p>
          <a:p>
            <a:r>
              <a:rPr lang="en-GB" sz="1600" b="0" i="0" u="none" strike="noStrike" baseline="0" dirty="0">
                <a:solidFill>
                  <a:srgbClr val="000000"/>
                </a:solidFill>
              </a:rPr>
              <a:t>Champagne (Ch) 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0D74892-0764-408D-AB7E-D09435438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065" y="285875"/>
            <a:ext cx="4953000" cy="57857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CE5195-4FF8-4AFF-BB51-41457E7FCC1A}"/>
              </a:ext>
            </a:extLst>
          </p:cNvPr>
          <p:cNvSpPr txBox="1"/>
          <p:nvPr/>
        </p:nvSpPr>
        <p:spPr>
          <a:xfrm>
            <a:off x="6743963" y="6057642"/>
            <a:ext cx="40972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0" u="none" strike="noStrike" baseline="0" dirty="0">
                <a:solidFill>
                  <a:srgbClr val="000000"/>
                </a:solidFill>
              </a:rPr>
              <a:t>Old French dialectal features, based on Einhorn, 1974, p.137 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99988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9D02D-0946-4C3D-A15F-1BEDF6D3F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63652"/>
            <a:ext cx="10241280" cy="1234440"/>
          </a:xfrm>
        </p:spPr>
        <p:txBody>
          <a:bodyPr/>
          <a:lstStyle/>
          <a:p>
            <a:r>
              <a:rPr lang="en-GB" dirty="0"/>
              <a:t>French influence on middle English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810FC-5CDC-453A-A735-AB7B25129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992" y="2112264"/>
            <a:ext cx="7325888" cy="395935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b="1" dirty="0"/>
              <a:t>First wave:		Anglo-Norman French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Rapid decline</a:t>
            </a:r>
          </a:p>
          <a:p>
            <a:pPr>
              <a:lnSpc>
                <a:spcPct val="150000"/>
              </a:lnSpc>
            </a:pPr>
            <a:r>
              <a:rPr lang="en-GB" b="1" dirty="0"/>
              <a:t>Second wave:	Continental French (especially Parisian)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Words relating to fashion, food, learning, medicine, etc.</a:t>
            </a:r>
          </a:p>
          <a:p>
            <a:pPr>
              <a:lnSpc>
                <a:spcPct val="150000"/>
              </a:lnSpc>
            </a:pPr>
            <a:r>
              <a:rPr lang="en-GB" dirty="0"/>
              <a:t>High prestige of Old French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Use in literature</a:t>
            </a:r>
          </a:p>
          <a:p>
            <a:pPr lvl="1"/>
            <a:endParaRPr lang="en-GB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1CA9992-05B7-4485-A001-B27A44CED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77" y="1745556"/>
            <a:ext cx="2850733" cy="39593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E68544-08A9-4A74-8E72-66C3A5E0AA57}"/>
              </a:ext>
            </a:extLst>
          </p:cNvPr>
          <p:cNvSpPr txBox="1"/>
          <p:nvPr/>
        </p:nvSpPr>
        <p:spPr>
          <a:xfrm>
            <a:off x="224544" y="5704908"/>
            <a:ext cx="436819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/>
              <a:t>The Lays and Fables of Marie de France. </a:t>
            </a:r>
            <a:r>
              <a:rPr lang="en-GB" sz="1100" dirty="0"/>
              <a:t>Harley 978. British Library.</a:t>
            </a:r>
          </a:p>
          <a:p>
            <a:pPr algn="ctr"/>
            <a:r>
              <a:rPr lang="en-GB" sz="1100" dirty="0"/>
              <a:t>https://www.bl.uk/collection-items/the-lays-and-fables-of-marie-de-france (accessed 05/04/2021)</a:t>
            </a:r>
          </a:p>
        </p:txBody>
      </p:sp>
    </p:spTree>
    <p:extLst>
      <p:ext uri="{BB962C8B-B14F-4D97-AF65-F5344CB8AC3E}">
        <p14:creationId xmlns:p14="http://schemas.microsoft.com/office/powerpoint/2010/main" val="84833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9D02D-0946-4C3D-A15F-1BEDF6D3F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637032"/>
          </a:xfrm>
        </p:spPr>
        <p:txBody>
          <a:bodyPr/>
          <a:lstStyle/>
          <a:p>
            <a:r>
              <a:rPr lang="en-GB" dirty="0"/>
              <a:t>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810FC-5CDC-453A-A735-AB7B25129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22120"/>
            <a:ext cx="9411195" cy="4349496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Is it possible to identify loanwords into Middle English from Old French dialects other than Anglo-Norman and Central French?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Can the origins of these loanwords be determined through spellings?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What can these borrowings reveal about cultural links between England and France?</a:t>
            </a:r>
          </a:p>
        </p:txBody>
      </p:sp>
    </p:spTree>
    <p:extLst>
      <p:ext uri="{BB962C8B-B14F-4D97-AF65-F5344CB8AC3E}">
        <p14:creationId xmlns:p14="http://schemas.microsoft.com/office/powerpoint/2010/main" val="131310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F92317-CCA6-486A-9B92-27F746C90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Phase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659DD1-8C5F-4BC3-8416-8847763524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i="1" dirty="0"/>
              <a:t>Middle English Dictionary </a:t>
            </a:r>
            <a:r>
              <a:rPr lang="en-GB" dirty="0"/>
              <a:t>(MED)</a:t>
            </a:r>
          </a:p>
        </p:txBody>
      </p:sp>
    </p:spTree>
    <p:extLst>
      <p:ext uri="{BB962C8B-B14F-4D97-AF65-F5344CB8AC3E}">
        <p14:creationId xmlns:p14="http://schemas.microsoft.com/office/powerpoint/2010/main" val="245071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58CC3D-49A0-4E87-BCD9-6B4295A1C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83504"/>
            <a:ext cx="10241280" cy="605760"/>
          </a:xfrm>
        </p:spPr>
        <p:txBody>
          <a:bodyPr/>
          <a:lstStyle/>
          <a:p>
            <a:r>
              <a:rPr lang="en-GB" dirty="0"/>
              <a:t>Method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24EA27-BEC2-40FF-A6AE-154D6B92C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3920" y="1319784"/>
            <a:ext cx="5212080" cy="4806696"/>
          </a:xfrm>
        </p:spPr>
        <p:txBody>
          <a:bodyPr>
            <a:normAutofit/>
          </a:bodyPr>
          <a:lstStyle/>
          <a:p>
            <a:r>
              <a:rPr lang="en-GB" sz="1800" dirty="0"/>
              <a:t>Search parameters:</a:t>
            </a:r>
          </a:p>
          <a:p>
            <a:pPr lvl="1"/>
            <a:r>
              <a:rPr lang="en-GB" sz="1800" dirty="0"/>
              <a:t>Open-class words</a:t>
            </a:r>
          </a:p>
          <a:p>
            <a:pPr lvl="1"/>
            <a:r>
              <a:rPr lang="en-GB" sz="1800" dirty="0"/>
              <a:t>Old Northern and Continental French</a:t>
            </a:r>
          </a:p>
          <a:p>
            <a:r>
              <a:rPr lang="en-GB" sz="1800" dirty="0"/>
              <a:t>Specific spelling features:</a:t>
            </a:r>
          </a:p>
          <a:p>
            <a:pPr marL="914400" lvl="2" indent="0">
              <a:buNone/>
            </a:pPr>
            <a:r>
              <a:rPr lang="en-GB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7. [ɛ̃] (+</a:t>
            </a:r>
            <a:r>
              <a:rPr lang="en-GB" sz="16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n</a:t>
            </a:r>
            <a:r>
              <a:rPr lang="en-GB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) stays [ɛ̃] </a:t>
            </a:r>
          </a:p>
          <a:p>
            <a:pPr marL="914400" lvl="2" indent="0">
              <a:buNone/>
            </a:pPr>
            <a:r>
              <a:rPr lang="en-GB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10. [k], [g] for &lt;</a:t>
            </a:r>
            <a:r>
              <a:rPr lang="en-GB" sz="1600" dirty="0" err="1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ch</a:t>
            </a:r>
            <a:r>
              <a:rPr lang="en-GB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&gt;, &lt;g&gt;</a:t>
            </a:r>
          </a:p>
          <a:p>
            <a:pPr marL="914400" lvl="2" indent="0">
              <a:buNone/>
            </a:pPr>
            <a:r>
              <a:rPr lang="de-DE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11. &lt;c&gt; (+e, i)  becomes &lt;</a:t>
            </a:r>
            <a:r>
              <a:rPr lang="de-DE" sz="1600" dirty="0">
                <a:solidFill>
                  <a:srgbClr val="000000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ch&gt;</a:t>
            </a:r>
            <a:r>
              <a:rPr lang="de-DE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endParaRPr lang="en-GB" sz="1600" dirty="0">
              <a:solidFill>
                <a:srgbClr val="000000"/>
              </a:solidFill>
              <a:effectLst/>
              <a:latin typeface="Candara" panose="020E0502030303020204" pitchFamily="34" charset="0"/>
              <a:ea typeface="Calibri" panose="020F0502020204030204" pitchFamily="34" charset="0"/>
            </a:endParaRPr>
          </a:p>
          <a:p>
            <a:pPr marL="914400" lvl="2" indent="0">
              <a:buNone/>
            </a:pPr>
            <a:r>
              <a:rPr lang="de-DE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12. &lt;eau&gt; becomes &lt;iau&gt;</a:t>
            </a:r>
            <a:endParaRPr lang="en-GB" sz="1600" dirty="0">
              <a:solidFill>
                <a:srgbClr val="000000"/>
              </a:solidFill>
              <a:effectLst/>
              <a:latin typeface="Candara" panose="020E0502030303020204" pitchFamily="34" charset="0"/>
              <a:ea typeface="Calibri" panose="020F0502020204030204" pitchFamily="34" charset="0"/>
            </a:endParaRPr>
          </a:p>
          <a:p>
            <a:pPr marL="914400" lvl="2" indent="0">
              <a:buNone/>
            </a:pPr>
            <a:r>
              <a:rPr lang="de-DE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13. [eː] spelled &lt;ei&gt;</a:t>
            </a:r>
            <a:endParaRPr lang="en-GB" sz="1600" dirty="0">
              <a:solidFill>
                <a:srgbClr val="000000"/>
              </a:solidFill>
              <a:effectLst/>
              <a:latin typeface="Candara" panose="020E0502030303020204" pitchFamily="34" charset="0"/>
              <a:ea typeface="Calibri" panose="020F0502020204030204" pitchFamily="34" charset="0"/>
            </a:endParaRPr>
          </a:p>
          <a:p>
            <a:pPr marL="914400" lvl="2" indent="0">
              <a:buNone/>
            </a:pPr>
            <a:r>
              <a:rPr lang="en-GB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15. Final [z]</a:t>
            </a:r>
            <a:r>
              <a:rPr lang="en-GB" sz="16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&gt; [s] during</a:t>
            </a:r>
            <a:r>
              <a:rPr lang="en-GB" sz="16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12th c. </a:t>
            </a:r>
          </a:p>
          <a:p>
            <a:pPr marL="914400" lvl="2" indent="0">
              <a:buNone/>
            </a:pPr>
            <a:r>
              <a:rPr lang="en-GB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16. Use of &lt;w&gt;</a:t>
            </a:r>
          </a:p>
          <a:p>
            <a:pPr marL="914400" lvl="2" indent="0">
              <a:buNone/>
            </a:pPr>
            <a:r>
              <a:rPr lang="en-GB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18. Final </a:t>
            </a:r>
            <a:r>
              <a:rPr lang="en-GB" sz="1600" dirty="0">
                <a:solidFill>
                  <a:srgbClr val="000000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[t]</a:t>
            </a:r>
            <a:r>
              <a:rPr lang="en-GB" sz="16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remains </a:t>
            </a:r>
          </a:p>
          <a:p>
            <a:pPr marL="914400" lvl="2" indent="0" algn="just">
              <a:spcAft>
                <a:spcPts val="800"/>
              </a:spcAft>
              <a:buNone/>
            </a:pPr>
            <a:r>
              <a:rPr lang="en-GB" sz="16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20. &lt;a&gt; </a:t>
            </a:r>
            <a:r>
              <a:rPr lang="en-GB" sz="16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becomes &lt;</a:t>
            </a:r>
            <a:r>
              <a:rPr lang="en-GB" sz="16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ai&gt;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53E2B52-40D6-42F6-849C-B35C0105BA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19450" y="1178042"/>
            <a:ext cx="5628710" cy="4242836"/>
          </a:xfrm>
        </p:spPr>
      </p:pic>
    </p:spTree>
    <p:extLst>
      <p:ext uri="{BB962C8B-B14F-4D97-AF65-F5344CB8AC3E}">
        <p14:creationId xmlns:p14="http://schemas.microsoft.com/office/powerpoint/2010/main" val="177569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CB9DFE-628E-4460-9E97-A2D0211CE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720" y="1365381"/>
            <a:ext cx="9052560" cy="412723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497F6D1-5EE3-46C7-8D62-FAE00126CFC3}"/>
              </a:ext>
            </a:extLst>
          </p:cNvPr>
          <p:cNvCxnSpPr/>
          <p:nvPr/>
        </p:nvCxnSpPr>
        <p:spPr>
          <a:xfrm>
            <a:off x="4429496" y="3051958"/>
            <a:ext cx="81939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4C4C90C-F650-4DE7-AAE5-A456C52118D5}"/>
              </a:ext>
            </a:extLst>
          </p:cNvPr>
          <p:cNvCxnSpPr/>
          <p:nvPr/>
        </p:nvCxnSpPr>
        <p:spPr>
          <a:xfrm flipH="1">
            <a:off x="4839195" y="1472540"/>
            <a:ext cx="575953" cy="121128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A9C041E-ADCE-4728-90FB-7736F793761B}"/>
              </a:ext>
            </a:extLst>
          </p:cNvPr>
          <p:cNvSpPr txBox="1"/>
          <p:nvPr/>
        </p:nvSpPr>
        <p:spPr>
          <a:xfrm>
            <a:off x="4049486" y="996049"/>
            <a:ext cx="3111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10. &lt;k</a:t>
            </a:r>
            <a:r>
              <a:rPr lang="en-GB" sz="1800" dirty="0">
                <a:solidFill>
                  <a:srgbClr val="000000"/>
                </a:solidFill>
                <a:ea typeface="Calibri" panose="020F0502020204030204" pitchFamily="34" charset="0"/>
              </a:rPr>
              <a:t>&gt;</a:t>
            </a:r>
            <a:r>
              <a:rPr lang="en-GB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en-GB" sz="1800" dirty="0">
                <a:solidFill>
                  <a:srgbClr val="000000"/>
                </a:solidFill>
                <a:ea typeface="Calibri" panose="020F0502020204030204" pitchFamily="34" charset="0"/>
              </a:rPr>
              <a:t>&lt;</a:t>
            </a:r>
            <a:r>
              <a:rPr lang="en-GB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</a:t>
            </a:r>
            <a:r>
              <a:rPr lang="en-GB" sz="1800" dirty="0">
                <a:solidFill>
                  <a:srgbClr val="000000"/>
                </a:solidFill>
                <a:ea typeface="Calibri" panose="020F0502020204030204" pitchFamily="34" charset="0"/>
              </a:rPr>
              <a:t>&gt;</a:t>
            </a:r>
            <a:r>
              <a:rPr lang="en-GB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for &lt;</a:t>
            </a:r>
            <a:r>
              <a:rPr lang="en-GB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ch</a:t>
            </a:r>
            <a:r>
              <a:rPr lang="en-GB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&gt;, &lt;g&gt;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A05678D-6BAC-4F53-8E81-9E79F4746E75}"/>
              </a:ext>
            </a:extLst>
          </p:cNvPr>
          <p:cNvCxnSpPr/>
          <p:nvPr/>
        </p:nvCxnSpPr>
        <p:spPr>
          <a:xfrm>
            <a:off x="4655127" y="5106390"/>
            <a:ext cx="950026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03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36D0-59B4-4B86-A632-D40181095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570134"/>
          </a:xfrm>
        </p:spPr>
        <p:txBody>
          <a:bodyPr/>
          <a:lstStyle/>
          <a:p>
            <a:r>
              <a:rPr lang="en-GB" dirty="0"/>
              <a:t>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8BEDF-817C-4C1D-8CC4-573F747CA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077" y="1828800"/>
            <a:ext cx="10377846" cy="4035552"/>
          </a:xfrm>
        </p:spPr>
        <p:txBody>
          <a:bodyPr/>
          <a:lstStyle/>
          <a:p>
            <a:r>
              <a:rPr lang="en-GB" sz="1800" dirty="0"/>
              <a:t>56 lexemes with 3 dialectal features</a:t>
            </a:r>
          </a:p>
          <a:p>
            <a:pPr lvl="1"/>
            <a:r>
              <a:rPr lang="en-GB" sz="1800" dirty="0"/>
              <a:t>&lt;w&gt; for &lt;g(u)&gt; 		39 instances</a:t>
            </a:r>
          </a:p>
          <a:p>
            <a:pPr lvl="1"/>
            <a:r>
              <a:rPr lang="en-GB" sz="1800" dirty="0"/>
              <a:t>[k], [g] for &lt;</a:t>
            </a:r>
            <a:r>
              <a:rPr lang="en-GB" sz="1800" dirty="0" err="1"/>
              <a:t>ch</a:t>
            </a:r>
            <a:r>
              <a:rPr lang="en-GB" sz="1800" dirty="0"/>
              <a:t>&gt;, &lt;j&gt; 	17 instances</a:t>
            </a:r>
          </a:p>
          <a:p>
            <a:pPr lvl="1"/>
            <a:r>
              <a:rPr lang="de-DE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&lt;c&gt; (+e, i)  becomes &lt;</a:t>
            </a:r>
            <a:r>
              <a:rPr lang="de-DE" sz="1800" dirty="0">
                <a:solidFill>
                  <a:srgbClr val="000000"/>
                </a:solidFill>
                <a:ea typeface="Calibri" panose="020F0502020204030204" pitchFamily="34" charset="0"/>
              </a:rPr>
              <a:t>ch&gt;	2 instances	</a:t>
            </a:r>
            <a:endParaRPr lang="en-GB" sz="1800" dirty="0"/>
          </a:p>
          <a:p>
            <a:pPr lvl="1"/>
            <a:endParaRPr lang="en-GB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F564D20-BE52-4A74-A54E-AE24E18F40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4212317"/>
              </p:ext>
            </p:extLst>
          </p:nvPr>
        </p:nvGraphicFramePr>
        <p:xfrm>
          <a:off x="6492240" y="1365662"/>
          <a:ext cx="4404360" cy="2967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2">
            <a:extLst>
              <a:ext uri="{FF2B5EF4-FFF2-40B4-BE49-F238E27FC236}">
                <a16:creationId xmlns:a16="http://schemas.microsoft.com/office/drawing/2014/main" id="{C15FF7EE-5228-4B0B-AF39-587D7D849CCE}"/>
              </a:ext>
            </a:extLst>
          </p:cNvPr>
          <p:cNvSpPr txBox="1"/>
          <p:nvPr/>
        </p:nvSpPr>
        <p:spPr>
          <a:xfrm>
            <a:off x="6492240" y="4390916"/>
            <a:ext cx="4404360" cy="338554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Number of Old French loanwords in this dataset borrowed into English between 1100 and 1400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1F2D4C-738B-4556-9818-7BEAAD74CCF2}"/>
              </a:ext>
            </a:extLst>
          </p:cNvPr>
          <p:cNvSpPr/>
          <p:nvPr/>
        </p:nvSpPr>
        <p:spPr>
          <a:xfrm>
            <a:off x="7707086" y="1626920"/>
            <a:ext cx="2719449" cy="137753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20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GradientRiseVTI">
  <a:themeElements>
    <a:clrScheme name="GradientRise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Gradient rise</Template>
  <TotalTime>300</TotalTime>
  <Words>1924</Words>
  <Application>Microsoft Office PowerPoint</Application>
  <PresentationFormat>Widescreen</PresentationFormat>
  <Paragraphs>235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Avenir Next LT Pro</vt:lpstr>
      <vt:lpstr>Avenir Next LT Pro Light</vt:lpstr>
      <vt:lpstr>Calibri</vt:lpstr>
      <vt:lpstr>Candara</vt:lpstr>
      <vt:lpstr>Symbol</vt:lpstr>
      <vt:lpstr>GradientRiseVTI</vt:lpstr>
      <vt:lpstr>Beyond Anglo-Norman</vt:lpstr>
      <vt:lpstr>Langue d’oc and langue d’oïl</vt:lpstr>
      <vt:lpstr>Dialects of langue d’oïl</vt:lpstr>
      <vt:lpstr>French influence on middle English</vt:lpstr>
      <vt:lpstr>Research Questions</vt:lpstr>
      <vt:lpstr>Phase 1</vt:lpstr>
      <vt:lpstr>Method</vt:lpstr>
      <vt:lpstr>PowerPoint Presentation</vt:lpstr>
      <vt:lpstr>Data</vt:lpstr>
      <vt:lpstr>Analysis</vt:lpstr>
      <vt:lpstr>Phase 2</vt:lpstr>
      <vt:lpstr>Method</vt:lpstr>
      <vt:lpstr>Data</vt:lpstr>
      <vt:lpstr>Phase 3</vt:lpstr>
      <vt:lpstr>Method</vt:lpstr>
      <vt:lpstr>Method</vt:lpstr>
      <vt:lpstr>Data</vt:lpstr>
      <vt:lpstr>Arundel 57 (Ayenbite of Inwyt)</vt:lpstr>
      <vt:lpstr>1. Is it possible to identify loanwords into Middle  English from Old French dialects other than Anglo- Norman and Central French?</vt:lpstr>
      <vt:lpstr>2. Can the origins of these loanwords be determined  through spellings?</vt:lpstr>
      <vt:lpstr>3. What can these borrowings reveal about cultural  links between England and France?</vt:lpstr>
      <vt:lpstr>Further Research</vt:lpstr>
      <vt:lpstr>Thank you for listening!</vt:lpstr>
      <vt:lpstr>Bibliography</vt:lpstr>
      <vt:lpstr>Bibliography</vt:lpstr>
      <vt:lpstr>Appendix 1: Old French Dialect Features</vt:lpstr>
      <vt:lpstr>Appendix 1: Old French Dialect Features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Beattie (PGR)</dc:creator>
  <cp:lastModifiedBy>Beth Beattie</cp:lastModifiedBy>
  <cp:revision>1</cp:revision>
  <dcterms:created xsi:type="dcterms:W3CDTF">2021-03-23T09:31:53Z</dcterms:created>
  <dcterms:modified xsi:type="dcterms:W3CDTF">2021-04-16T10:05:24Z</dcterms:modified>
</cp:coreProperties>
</file>